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6" r:id="rId1"/>
  </p:sldMasterIdLst>
  <p:notesMasterIdLst>
    <p:notesMasterId r:id="rId55"/>
  </p:notesMasterIdLst>
  <p:sldIdLst>
    <p:sldId id="258" r:id="rId2"/>
    <p:sldId id="261" r:id="rId3"/>
    <p:sldId id="267" r:id="rId4"/>
    <p:sldId id="302" r:id="rId5"/>
    <p:sldId id="266" r:id="rId6"/>
    <p:sldId id="270" r:id="rId7"/>
    <p:sldId id="273" r:id="rId8"/>
    <p:sldId id="271" r:id="rId9"/>
    <p:sldId id="272" r:id="rId10"/>
    <p:sldId id="265" r:id="rId11"/>
    <p:sldId id="275" r:id="rId12"/>
    <p:sldId id="279" r:id="rId13"/>
    <p:sldId id="280" r:id="rId14"/>
    <p:sldId id="281" r:id="rId15"/>
    <p:sldId id="283" r:id="rId16"/>
    <p:sldId id="282" r:id="rId17"/>
    <p:sldId id="285" r:id="rId18"/>
    <p:sldId id="286" r:id="rId19"/>
    <p:sldId id="287" r:id="rId20"/>
    <p:sldId id="289" r:id="rId21"/>
    <p:sldId id="290" r:id="rId22"/>
    <p:sldId id="284" r:id="rId23"/>
    <p:sldId id="288" r:id="rId24"/>
    <p:sldId id="292" r:id="rId25"/>
    <p:sldId id="291" r:id="rId26"/>
    <p:sldId id="303" r:id="rId27"/>
    <p:sldId id="264" r:id="rId28"/>
    <p:sldId id="293" r:id="rId29"/>
    <p:sldId id="294" r:id="rId30"/>
    <p:sldId id="295" r:id="rId31"/>
    <p:sldId id="296" r:id="rId32"/>
    <p:sldId id="269" r:id="rId33"/>
    <p:sldId id="262" r:id="rId34"/>
    <p:sldId id="297" r:id="rId35"/>
    <p:sldId id="298" r:id="rId36"/>
    <p:sldId id="299" r:id="rId37"/>
    <p:sldId id="300" r:id="rId38"/>
    <p:sldId id="304" r:id="rId39"/>
    <p:sldId id="305" r:id="rId40"/>
    <p:sldId id="307" r:id="rId41"/>
    <p:sldId id="308" r:id="rId42"/>
    <p:sldId id="309" r:id="rId43"/>
    <p:sldId id="310" r:id="rId44"/>
    <p:sldId id="311" r:id="rId45"/>
    <p:sldId id="312" r:id="rId46"/>
    <p:sldId id="313" r:id="rId47"/>
    <p:sldId id="314" r:id="rId48"/>
    <p:sldId id="268" r:id="rId49"/>
    <p:sldId id="315" r:id="rId50"/>
    <p:sldId id="317" r:id="rId51"/>
    <p:sldId id="256" r:id="rId52"/>
    <p:sldId id="318" r:id="rId53"/>
    <p:sldId id="319" r:id="rId5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2060"/>
    <a:srgbClr val="2F5597"/>
    <a:srgbClr val="A5A5A5"/>
    <a:srgbClr val="FFFFFF"/>
    <a:srgbClr val="8FAADC"/>
    <a:srgbClr val="2E2E2E"/>
    <a:srgbClr val="19606D"/>
    <a:srgbClr val="007BC0"/>
    <a:srgbClr val="4C5B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80F4810-BAB2-445C-95F5-26220AF7B79F}" v="1757" dt="2022-11-18T15:54:35.499"/>
    <p1510:client id="{F7ADEAC8-0075-4D4F-81CA-65C561951F35}" v="4" dt="2022-11-18T17:39:57.71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51" d="100"/>
          <a:sy n="151" d="100"/>
        </p:scale>
        <p:origin x="65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microsoft.com/office/2015/10/relationships/revisionInfo" Target="revisionInfo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esse van der Merwe" userId="9d20867f98547c38" providerId="LiveId" clId="{F7ADEAC8-0075-4D4F-81CA-65C561951F35}"/>
    <pc:docChg chg="undo custSel addSld modSld">
      <pc:chgData name="Jesse van der Merwe" userId="9d20867f98547c38" providerId="LiveId" clId="{F7ADEAC8-0075-4D4F-81CA-65C561951F35}" dt="2022-11-18T16:28:30.342" v="22"/>
      <pc:docMkLst>
        <pc:docMk/>
      </pc:docMkLst>
      <pc:sldChg chg="modSp mod">
        <pc:chgData name="Jesse van der Merwe" userId="9d20867f98547c38" providerId="LiveId" clId="{F7ADEAC8-0075-4D4F-81CA-65C561951F35}" dt="2022-11-18T16:27:19.636" v="20" actId="1076"/>
        <pc:sldMkLst>
          <pc:docMk/>
          <pc:sldMk cId="1777159030" sldId="258"/>
        </pc:sldMkLst>
        <pc:picChg chg="mod">
          <ac:chgData name="Jesse van der Merwe" userId="9d20867f98547c38" providerId="LiveId" clId="{F7ADEAC8-0075-4D4F-81CA-65C561951F35}" dt="2022-11-18T16:27:19.636" v="20" actId="1076"/>
          <ac:picMkLst>
            <pc:docMk/>
            <pc:sldMk cId="1777159030" sldId="258"/>
            <ac:picMk id="20" creationId="{40186D9C-B36A-D61A-CF64-28A21277FEE7}"/>
          </ac:picMkLst>
        </pc:picChg>
      </pc:sldChg>
      <pc:sldChg chg="modSp mod">
        <pc:chgData name="Jesse van der Merwe" userId="9d20867f98547c38" providerId="LiveId" clId="{F7ADEAC8-0075-4D4F-81CA-65C561951F35}" dt="2022-11-18T16:24:18.020" v="11" actId="313"/>
        <pc:sldMkLst>
          <pc:docMk/>
          <pc:sldMk cId="3826072661" sldId="265"/>
        </pc:sldMkLst>
        <pc:spChg chg="mod">
          <ac:chgData name="Jesse van der Merwe" userId="9d20867f98547c38" providerId="LiveId" clId="{F7ADEAC8-0075-4D4F-81CA-65C561951F35}" dt="2022-11-18T16:24:18.020" v="11" actId="313"/>
          <ac:spMkLst>
            <pc:docMk/>
            <pc:sldMk cId="3826072661" sldId="265"/>
            <ac:spMk id="11" creationId="{DA9D353F-614C-406F-9948-2E6F95AD2DB4}"/>
          </ac:spMkLst>
        </pc:spChg>
      </pc:sldChg>
      <pc:sldChg chg="modSp mod">
        <pc:chgData name="Jesse van der Merwe" userId="9d20867f98547c38" providerId="LiveId" clId="{F7ADEAC8-0075-4D4F-81CA-65C561951F35}" dt="2022-11-18T16:23:50.323" v="4" actId="20577"/>
        <pc:sldMkLst>
          <pc:docMk/>
          <pc:sldMk cId="1080757956" sldId="275"/>
        </pc:sldMkLst>
        <pc:spChg chg="mod">
          <ac:chgData name="Jesse van der Merwe" userId="9d20867f98547c38" providerId="LiveId" clId="{F7ADEAC8-0075-4D4F-81CA-65C561951F35}" dt="2022-11-18T16:23:50.323" v="4" actId="20577"/>
          <ac:spMkLst>
            <pc:docMk/>
            <pc:sldMk cId="1080757956" sldId="275"/>
            <ac:spMk id="20" creationId="{606C609D-7CCA-AF65-0A68-738E4BEC2267}"/>
          </ac:spMkLst>
        </pc:spChg>
      </pc:sldChg>
      <pc:sldChg chg="modSp mod">
        <pc:chgData name="Jesse van der Merwe" userId="9d20867f98547c38" providerId="LiveId" clId="{F7ADEAC8-0075-4D4F-81CA-65C561951F35}" dt="2022-11-18T16:24:14.181" v="7" actId="313"/>
        <pc:sldMkLst>
          <pc:docMk/>
          <pc:sldMk cId="2343026799" sldId="279"/>
        </pc:sldMkLst>
        <pc:spChg chg="mod">
          <ac:chgData name="Jesse van der Merwe" userId="9d20867f98547c38" providerId="LiveId" clId="{F7ADEAC8-0075-4D4F-81CA-65C561951F35}" dt="2022-11-18T16:24:14.181" v="7" actId="313"/>
          <ac:spMkLst>
            <pc:docMk/>
            <pc:sldMk cId="2343026799" sldId="279"/>
            <ac:spMk id="20" creationId="{606C609D-7CCA-AF65-0A68-738E4BEC2267}"/>
          </ac:spMkLst>
        </pc:spChg>
      </pc:sldChg>
      <pc:sldChg chg="modSp mod">
        <pc:chgData name="Jesse van der Merwe" userId="9d20867f98547c38" providerId="LiveId" clId="{F7ADEAC8-0075-4D4F-81CA-65C561951F35}" dt="2022-11-18T16:24:15.182" v="8" actId="313"/>
        <pc:sldMkLst>
          <pc:docMk/>
          <pc:sldMk cId="3193308501" sldId="280"/>
        </pc:sldMkLst>
        <pc:spChg chg="mod">
          <ac:chgData name="Jesse van der Merwe" userId="9d20867f98547c38" providerId="LiveId" clId="{F7ADEAC8-0075-4D4F-81CA-65C561951F35}" dt="2022-11-18T16:24:15.182" v="8" actId="313"/>
          <ac:spMkLst>
            <pc:docMk/>
            <pc:sldMk cId="3193308501" sldId="280"/>
            <ac:spMk id="20" creationId="{606C609D-7CCA-AF65-0A68-738E4BEC2267}"/>
          </ac:spMkLst>
        </pc:spChg>
      </pc:sldChg>
      <pc:sldChg chg="modSp mod">
        <pc:chgData name="Jesse van der Merwe" userId="9d20867f98547c38" providerId="LiveId" clId="{F7ADEAC8-0075-4D4F-81CA-65C561951F35}" dt="2022-11-18T16:24:17.168" v="10" actId="313"/>
        <pc:sldMkLst>
          <pc:docMk/>
          <pc:sldMk cId="3865844192" sldId="291"/>
        </pc:sldMkLst>
        <pc:spChg chg="mod">
          <ac:chgData name="Jesse van der Merwe" userId="9d20867f98547c38" providerId="LiveId" clId="{F7ADEAC8-0075-4D4F-81CA-65C561951F35}" dt="2022-11-18T16:24:17.168" v="10" actId="313"/>
          <ac:spMkLst>
            <pc:docMk/>
            <pc:sldMk cId="3865844192" sldId="291"/>
            <ac:spMk id="11" creationId="{DA9D353F-614C-406F-9948-2E6F95AD2DB4}"/>
          </ac:spMkLst>
        </pc:spChg>
      </pc:sldChg>
      <pc:sldChg chg="modSp mod">
        <pc:chgData name="Jesse van der Merwe" userId="9d20867f98547c38" providerId="LiveId" clId="{F7ADEAC8-0075-4D4F-81CA-65C561951F35}" dt="2022-11-18T16:24:16.258" v="9" actId="313"/>
        <pc:sldMkLst>
          <pc:docMk/>
          <pc:sldMk cId="2962752458" sldId="292"/>
        </pc:sldMkLst>
        <pc:spChg chg="mod">
          <ac:chgData name="Jesse van der Merwe" userId="9d20867f98547c38" providerId="LiveId" clId="{F7ADEAC8-0075-4D4F-81CA-65C561951F35}" dt="2022-11-18T16:24:16.258" v="9" actId="313"/>
          <ac:spMkLst>
            <pc:docMk/>
            <pc:sldMk cId="2962752458" sldId="292"/>
            <ac:spMk id="11" creationId="{DA9D353F-614C-406F-9948-2E6F95AD2DB4}"/>
          </ac:spMkLst>
        </pc:spChg>
      </pc:sldChg>
      <pc:sldChg chg="add">
        <pc:chgData name="Jesse van der Merwe" userId="9d20867f98547c38" providerId="LiveId" clId="{F7ADEAC8-0075-4D4F-81CA-65C561951F35}" dt="2022-11-18T16:28:21.564" v="21"/>
        <pc:sldMkLst>
          <pc:docMk/>
          <pc:sldMk cId="2369125141" sldId="318"/>
        </pc:sldMkLst>
      </pc:sldChg>
      <pc:sldChg chg="add">
        <pc:chgData name="Jesse van der Merwe" userId="9d20867f98547c38" providerId="LiveId" clId="{F7ADEAC8-0075-4D4F-81CA-65C561951F35}" dt="2022-11-18T16:28:30.342" v="22"/>
        <pc:sldMkLst>
          <pc:docMk/>
          <pc:sldMk cId="89097888" sldId="319"/>
        </pc:sldMkLst>
      </pc:sldChg>
    </pc:docChg>
  </pc:docChgLst>
  <pc:docChgLst>
    <pc:chgData name="Jesse van der Merwe" userId="9d20867f98547c38" providerId="LiveId" clId="{280F4810-BAB2-445C-95F5-26220AF7B79F}"/>
    <pc:docChg chg="undo redo custSel addSld delSld modSld sldOrd">
      <pc:chgData name="Jesse van der Merwe" userId="9d20867f98547c38" providerId="LiveId" clId="{280F4810-BAB2-445C-95F5-26220AF7B79F}" dt="2022-11-18T15:56:00.834" v="13989"/>
      <pc:docMkLst>
        <pc:docMk/>
      </pc:docMkLst>
      <pc:sldChg chg="addSp delSp modSp mod ord">
        <pc:chgData name="Jesse van der Merwe" userId="9d20867f98547c38" providerId="LiveId" clId="{280F4810-BAB2-445C-95F5-26220AF7B79F}" dt="2022-11-18T15:56:00.834" v="13989"/>
        <pc:sldMkLst>
          <pc:docMk/>
          <pc:sldMk cId="2574393116" sldId="256"/>
        </pc:sldMkLst>
        <pc:spChg chg="mod">
          <ac:chgData name="Jesse van der Merwe" userId="9d20867f98547c38" providerId="LiveId" clId="{280F4810-BAB2-445C-95F5-26220AF7B79F}" dt="2022-11-17T12:43:40.383" v="110"/>
          <ac:spMkLst>
            <pc:docMk/>
            <pc:sldMk cId="2574393116" sldId="256"/>
            <ac:spMk id="3" creationId="{462E4202-5AC6-1A5E-8659-911B29F1A012}"/>
          </ac:spMkLst>
        </pc:spChg>
        <pc:spChg chg="mod">
          <ac:chgData name="Jesse van der Merwe" userId="9d20867f98547c38" providerId="LiveId" clId="{280F4810-BAB2-445C-95F5-26220AF7B79F}" dt="2022-11-17T12:43:40.383" v="110"/>
          <ac:spMkLst>
            <pc:docMk/>
            <pc:sldMk cId="2574393116" sldId="256"/>
            <ac:spMk id="4" creationId="{A5AE7BE0-740B-C4D3-921F-7F583084661C}"/>
          </ac:spMkLst>
        </pc:spChg>
        <pc:spChg chg="add mod">
          <ac:chgData name="Jesse van der Merwe" userId="9d20867f98547c38" providerId="LiveId" clId="{280F4810-BAB2-445C-95F5-26220AF7B79F}" dt="2022-11-18T15:54:54.025" v="13985" actId="20577"/>
          <ac:spMkLst>
            <pc:docMk/>
            <pc:sldMk cId="2574393116" sldId="256"/>
            <ac:spMk id="13" creationId="{79156B57-674A-A57C-6061-AF55663D9E3D}"/>
          </ac:spMkLst>
        </pc:spChg>
        <pc:spChg chg="del mod">
          <ac:chgData name="Jesse van der Merwe" userId="9d20867f98547c38" providerId="LiveId" clId="{280F4810-BAB2-445C-95F5-26220AF7B79F}" dt="2022-11-17T12:46:19.621" v="211" actId="478"/>
          <ac:spMkLst>
            <pc:docMk/>
            <pc:sldMk cId="2574393116" sldId="256"/>
            <ac:spMk id="15" creationId="{9693EA91-9D91-57CE-1F9C-28BB04679B50}"/>
          </ac:spMkLst>
        </pc:spChg>
        <pc:spChg chg="del mod">
          <ac:chgData name="Jesse van der Merwe" userId="9d20867f98547c38" providerId="LiveId" clId="{280F4810-BAB2-445C-95F5-26220AF7B79F}" dt="2022-11-17T12:46:18.812" v="210" actId="478"/>
          <ac:spMkLst>
            <pc:docMk/>
            <pc:sldMk cId="2574393116" sldId="256"/>
            <ac:spMk id="17" creationId="{D23D1CEA-3C34-C4E2-66A5-B5CC52A22342}"/>
          </ac:spMkLst>
        </pc:spChg>
        <pc:grpChg chg="add del mod">
          <ac:chgData name="Jesse van der Merwe" userId="9d20867f98547c38" providerId="LiveId" clId="{280F4810-BAB2-445C-95F5-26220AF7B79F}" dt="2022-11-17T12:50:06.974" v="366" actId="478"/>
          <ac:grpSpMkLst>
            <pc:docMk/>
            <pc:sldMk cId="2574393116" sldId="256"/>
            <ac:grpSpMk id="2" creationId="{CAF2E8A4-8832-9542-83C7-99B583EBDA31}"/>
          </ac:grpSpMkLst>
        </pc:grpChg>
        <pc:grpChg chg="add del mod topLvl">
          <ac:chgData name="Jesse van der Merwe" userId="9d20867f98547c38" providerId="LiveId" clId="{280F4810-BAB2-445C-95F5-26220AF7B79F}" dt="2022-11-17T12:47:49.236" v="323" actId="165"/>
          <ac:grpSpMkLst>
            <pc:docMk/>
            <pc:sldMk cId="2574393116" sldId="256"/>
            <ac:grpSpMk id="8" creationId="{C84391AC-B1E5-813B-662C-0F47161831C0}"/>
          </ac:grpSpMkLst>
        </pc:grpChg>
        <pc:grpChg chg="add del mod">
          <ac:chgData name="Jesse van der Merwe" userId="9d20867f98547c38" providerId="LiveId" clId="{280F4810-BAB2-445C-95F5-26220AF7B79F}" dt="2022-11-17T12:47:46.420" v="322" actId="165"/>
          <ac:grpSpMkLst>
            <pc:docMk/>
            <pc:sldMk cId="2574393116" sldId="256"/>
            <ac:grpSpMk id="10" creationId="{E15A0648-A158-81E9-B9C8-BF02651A17DF}"/>
          </ac:grpSpMkLst>
        </pc:grpChg>
        <pc:grpChg chg="add del mod">
          <ac:chgData name="Jesse van der Merwe" userId="9d20867f98547c38" providerId="LiveId" clId="{280F4810-BAB2-445C-95F5-26220AF7B79F}" dt="2022-11-17T13:32:56.930" v="901" actId="478"/>
          <ac:grpSpMkLst>
            <pc:docMk/>
            <pc:sldMk cId="2574393116" sldId="256"/>
            <ac:grpSpMk id="18" creationId="{5B2FBA1F-FA98-7A48-E071-96077C11BAAA}"/>
          </ac:grpSpMkLst>
        </pc:grpChg>
        <pc:graphicFrameChg chg="add del mod modGraphic">
          <ac:chgData name="Jesse van der Merwe" userId="9d20867f98547c38" providerId="LiveId" clId="{280F4810-BAB2-445C-95F5-26220AF7B79F}" dt="2022-11-17T13:32:51.563" v="899" actId="478"/>
          <ac:graphicFrameMkLst>
            <pc:docMk/>
            <pc:sldMk cId="2574393116" sldId="256"/>
            <ac:graphicFrameMk id="11" creationId="{95A9D761-D210-B175-C9B6-A90AB2387FDA}"/>
          </ac:graphicFrameMkLst>
        </pc:graphicFrameChg>
        <pc:graphicFrameChg chg="add mod">
          <ac:chgData name="Jesse van der Merwe" userId="9d20867f98547c38" providerId="LiveId" clId="{280F4810-BAB2-445C-95F5-26220AF7B79F}" dt="2022-11-18T15:54:35.499" v="13941" actId="207"/>
          <ac:graphicFrameMkLst>
            <pc:docMk/>
            <pc:sldMk cId="2574393116" sldId="256"/>
            <ac:graphicFrameMk id="21" creationId="{911A221B-6D2C-D17E-390E-2FFE1708CCB0}"/>
          </ac:graphicFrameMkLst>
        </pc:graphicFrameChg>
        <pc:picChg chg="add del mod">
          <ac:chgData name="Jesse van der Merwe" userId="9d20867f98547c38" providerId="LiveId" clId="{280F4810-BAB2-445C-95F5-26220AF7B79F}" dt="2022-11-17T12:50:07.698" v="367" actId="478"/>
          <ac:picMkLst>
            <pc:docMk/>
            <pc:sldMk cId="2574393116" sldId="256"/>
            <ac:picMk id="5" creationId="{8C51FBB2-78AE-6210-0CEC-65941DA2C030}"/>
          </ac:picMkLst>
        </pc:picChg>
        <pc:picChg chg="add del mod">
          <ac:chgData name="Jesse van der Merwe" userId="9d20867f98547c38" providerId="LiveId" clId="{280F4810-BAB2-445C-95F5-26220AF7B79F}" dt="2022-11-17T12:50:08.391" v="368" actId="478"/>
          <ac:picMkLst>
            <pc:docMk/>
            <pc:sldMk cId="2574393116" sldId="256"/>
            <ac:picMk id="6" creationId="{EE718CA0-E344-118F-80A6-9187C383BAB9}"/>
          </ac:picMkLst>
        </pc:picChg>
        <pc:picChg chg="del mod topLvl">
          <ac:chgData name="Jesse van der Merwe" userId="9d20867f98547c38" providerId="LiveId" clId="{280F4810-BAB2-445C-95F5-26220AF7B79F}" dt="2022-11-17T12:48:21.950" v="329" actId="21"/>
          <ac:picMkLst>
            <pc:docMk/>
            <pc:sldMk cId="2574393116" sldId="256"/>
            <ac:picMk id="7" creationId="{9BC69B2A-37D8-4717-0D42-5DFC8D77D971}"/>
          </ac:picMkLst>
        </pc:picChg>
        <pc:picChg chg="del mod topLvl">
          <ac:chgData name="Jesse van der Merwe" userId="9d20867f98547c38" providerId="LiveId" clId="{280F4810-BAB2-445C-95F5-26220AF7B79F}" dt="2022-11-17T13:32:55.622" v="900" actId="478"/>
          <ac:picMkLst>
            <pc:docMk/>
            <pc:sldMk cId="2574393116" sldId="256"/>
            <ac:picMk id="9" creationId="{56B89F6A-FAC1-9784-7575-BE5CD0283262}"/>
          </ac:picMkLst>
        </pc:picChg>
        <pc:picChg chg="add del mod">
          <ac:chgData name="Jesse van der Merwe" userId="9d20867f98547c38" providerId="LiveId" clId="{280F4810-BAB2-445C-95F5-26220AF7B79F}" dt="2022-11-17T13:32:58.472" v="903" actId="478"/>
          <ac:picMkLst>
            <pc:docMk/>
            <pc:sldMk cId="2574393116" sldId="256"/>
            <ac:picMk id="12" creationId="{E83F65E9-B5DD-D669-B62B-339DEF074DB7}"/>
          </ac:picMkLst>
        </pc:picChg>
        <pc:picChg chg="add mod">
          <ac:chgData name="Jesse van der Merwe" userId="9d20867f98547c38" providerId="LiveId" clId="{280F4810-BAB2-445C-95F5-26220AF7B79F}" dt="2022-11-17T13:31:02.960" v="887" actId="1036"/>
          <ac:picMkLst>
            <pc:docMk/>
            <pc:sldMk cId="2574393116" sldId="256"/>
            <ac:picMk id="16" creationId="{3F1168F9-6B61-5262-22D8-ACA0E8F4223B}"/>
          </ac:picMkLst>
        </pc:picChg>
        <pc:picChg chg="mod topLvl">
          <ac:chgData name="Jesse van der Merwe" userId="9d20867f98547c38" providerId="LiveId" clId="{280F4810-BAB2-445C-95F5-26220AF7B79F}" dt="2022-11-17T13:31:02.960" v="887" actId="1036"/>
          <ac:picMkLst>
            <pc:docMk/>
            <pc:sldMk cId="2574393116" sldId="256"/>
            <ac:picMk id="1026" creationId="{DC2CFDD6-77ED-DAD2-FAB3-9500014E9CB7}"/>
          </ac:picMkLst>
        </pc:picChg>
        <pc:picChg chg="del mod topLvl">
          <ac:chgData name="Jesse van der Merwe" userId="9d20867f98547c38" providerId="LiveId" clId="{280F4810-BAB2-445C-95F5-26220AF7B79F}" dt="2022-11-17T12:52:24.942" v="449" actId="478"/>
          <ac:picMkLst>
            <pc:docMk/>
            <pc:sldMk cId="2574393116" sldId="256"/>
            <ac:picMk id="1028" creationId="{B933C75E-261E-4A66-9610-CB750E4AD3CD}"/>
          </ac:picMkLst>
        </pc:picChg>
        <pc:cxnChg chg="del">
          <ac:chgData name="Jesse van der Merwe" userId="9d20867f98547c38" providerId="LiveId" clId="{280F4810-BAB2-445C-95F5-26220AF7B79F}" dt="2022-11-17T12:45:30.059" v="156" actId="478"/>
          <ac:cxnSpMkLst>
            <pc:docMk/>
            <pc:sldMk cId="2574393116" sldId="256"/>
            <ac:cxnSpMk id="33" creationId="{A85AB25B-B1FE-6034-1541-D7A91CB8F07E}"/>
          </ac:cxnSpMkLst>
        </pc:cxnChg>
      </pc:sldChg>
      <pc:sldChg chg="addSp delSp modSp mod">
        <pc:chgData name="Jesse van der Merwe" userId="9d20867f98547c38" providerId="LiveId" clId="{280F4810-BAB2-445C-95F5-26220AF7B79F}" dt="2022-11-18T12:12:28.536" v="9187" actId="164"/>
        <pc:sldMkLst>
          <pc:docMk/>
          <pc:sldMk cId="1777159030" sldId="258"/>
        </pc:sldMkLst>
        <pc:spChg chg="mod">
          <ac:chgData name="Jesse van der Merwe" userId="9d20867f98547c38" providerId="LiveId" clId="{280F4810-BAB2-445C-95F5-26220AF7B79F}" dt="2022-11-17T15:40:36.501" v="1289" actId="1036"/>
          <ac:spMkLst>
            <pc:docMk/>
            <pc:sldMk cId="1777159030" sldId="258"/>
            <ac:spMk id="18" creationId="{4C2FA89F-2526-4551-AEAE-0E4D19D4379D}"/>
          </ac:spMkLst>
        </pc:spChg>
        <pc:grpChg chg="add mod">
          <ac:chgData name="Jesse van der Merwe" userId="9d20867f98547c38" providerId="LiveId" clId="{280F4810-BAB2-445C-95F5-26220AF7B79F}" dt="2022-11-18T12:12:28.536" v="9187" actId="164"/>
          <ac:grpSpMkLst>
            <pc:docMk/>
            <pc:sldMk cId="1777159030" sldId="258"/>
            <ac:grpSpMk id="2" creationId="{674886EA-4750-BBC5-4196-31015444AE27}"/>
          </ac:grpSpMkLst>
        </pc:grpChg>
        <pc:picChg chg="add del mod">
          <ac:chgData name="Jesse van der Merwe" userId="9d20867f98547c38" providerId="LiveId" clId="{280F4810-BAB2-445C-95F5-26220AF7B79F}" dt="2022-11-17T12:29:48.540" v="86" actId="478"/>
          <ac:picMkLst>
            <pc:docMk/>
            <pc:sldMk cId="1777159030" sldId="258"/>
            <ac:picMk id="3" creationId="{F97A0D12-3AA7-92BD-0AA2-CCA12B4A5300}"/>
          </ac:picMkLst>
        </pc:picChg>
        <pc:picChg chg="add del mod">
          <ac:chgData name="Jesse van der Merwe" userId="9d20867f98547c38" providerId="LiveId" clId="{280F4810-BAB2-445C-95F5-26220AF7B79F}" dt="2022-11-17T12:29:48.079" v="85" actId="478"/>
          <ac:picMkLst>
            <pc:docMk/>
            <pc:sldMk cId="1777159030" sldId="258"/>
            <ac:picMk id="5" creationId="{6CDB91F9-F145-9D22-1B63-D757727BBF05}"/>
          </ac:picMkLst>
        </pc:picChg>
        <pc:picChg chg="add mod">
          <ac:chgData name="Jesse van der Merwe" userId="9d20867f98547c38" providerId="LiveId" clId="{280F4810-BAB2-445C-95F5-26220AF7B79F}" dt="2022-11-17T12:35:35.090" v="107" actId="196"/>
          <ac:picMkLst>
            <pc:docMk/>
            <pc:sldMk cId="1777159030" sldId="258"/>
            <ac:picMk id="7" creationId="{2CD4315E-5F88-2550-9F56-83A5E3AED418}"/>
          </ac:picMkLst>
        </pc:picChg>
        <pc:picChg chg="add mod">
          <ac:chgData name="Jesse van der Merwe" userId="9d20867f98547c38" providerId="LiveId" clId="{280F4810-BAB2-445C-95F5-26220AF7B79F}" dt="2022-11-17T12:35:21.096" v="106" actId="1036"/>
          <ac:picMkLst>
            <pc:docMk/>
            <pc:sldMk cId="1777159030" sldId="258"/>
            <ac:picMk id="20" creationId="{40186D9C-B36A-D61A-CF64-28A21277FEE7}"/>
          </ac:picMkLst>
        </pc:picChg>
        <pc:cxnChg chg="mod">
          <ac:chgData name="Jesse van der Merwe" userId="9d20867f98547c38" providerId="LiveId" clId="{280F4810-BAB2-445C-95F5-26220AF7B79F}" dt="2022-11-18T12:12:28.536" v="9187" actId="164"/>
          <ac:cxnSpMkLst>
            <pc:docMk/>
            <pc:sldMk cId="1777159030" sldId="258"/>
            <ac:cxnSpMk id="8" creationId="{3D664377-4396-42B6-876E-D61B1CC66E81}"/>
          </ac:cxnSpMkLst>
        </pc:cxnChg>
        <pc:cxnChg chg="mod">
          <ac:chgData name="Jesse van der Merwe" userId="9d20867f98547c38" providerId="LiveId" clId="{280F4810-BAB2-445C-95F5-26220AF7B79F}" dt="2022-11-18T12:12:28.536" v="9187" actId="164"/>
          <ac:cxnSpMkLst>
            <pc:docMk/>
            <pc:sldMk cId="1777159030" sldId="258"/>
            <ac:cxnSpMk id="9" creationId="{DC2004D3-86DF-48DE-9A12-316EDB305D71}"/>
          </ac:cxnSpMkLst>
        </pc:cxnChg>
        <pc:cxnChg chg="mod">
          <ac:chgData name="Jesse van der Merwe" userId="9d20867f98547c38" providerId="LiveId" clId="{280F4810-BAB2-445C-95F5-26220AF7B79F}" dt="2022-11-18T12:12:28.536" v="9187" actId="164"/>
          <ac:cxnSpMkLst>
            <pc:docMk/>
            <pc:sldMk cId="1777159030" sldId="258"/>
            <ac:cxnSpMk id="10" creationId="{9889BCDC-704E-453B-81E9-C37F330C3F67}"/>
          </ac:cxnSpMkLst>
        </pc:cxnChg>
        <pc:cxnChg chg="mod">
          <ac:chgData name="Jesse van der Merwe" userId="9d20867f98547c38" providerId="LiveId" clId="{280F4810-BAB2-445C-95F5-26220AF7B79F}" dt="2022-11-18T12:12:28.536" v="9187" actId="164"/>
          <ac:cxnSpMkLst>
            <pc:docMk/>
            <pc:sldMk cId="1777159030" sldId="258"/>
            <ac:cxnSpMk id="11" creationId="{190A45AF-AA8E-478F-8E09-CB401DAC5503}"/>
          </ac:cxnSpMkLst>
        </pc:cxnChg>
        <pc:cxnChg chg="mod">
          <ac:chgData name="Jesse van der Merwe" userId="9d20867f98547c38" providerId="LiveId" clId="{280F4810-BAB2-445C-95F5-26220AF7B79F}" dt="2022-11-18T12:12:28.536" v="9187" actId="164"/>
          <ac:cxnSpMkLst>
            <pc:docMk/>
            <pc:sldMk cId="1777159030" sldId="258"/>
            <ac:cxnSpMk id="12" creationId="{D3AF6A6C-A83A-4D75-A6CF-A097BDD9492D}"/>
          </ac:cxnSpMkLst>
        </pc:cxnChg>
        <pc:cxnChg chg="mod">
          <ac:chgData name="Jesse van der Merwe" userId="9d20867f98547c38" providerId="LiveId" clId="{280F4810-BAB2-445C-95F5-26220AF7B79F}" dt="2022-11-18T12:12:28.536" v="9187" actId="164"/>
          <ac:cxnSpMkLst>
            <pc:docMk/>
            <pc:sldMk cId="1777159030" sldId="258"/>
            <ac:cxnSpMk id="13" creationId="{6DFB726B-81A8-4400-8C11-B824810D347C}"/>
          </ac:cxnSpMkLst>
        </pc:cxnChg>
        <pc:cxnChg chg="mod">
          <ac:chgData name="Jesse van der Merwe" userId="9d20867f98547c38" providerId="LiveId" clId="{280F4810-BAB2-445C-95F5-26220AF7B79F}" dt="2022-11-18T12:12:28.536" v="9187" actId="164"/>
          <ac:cxnSpMkLst>
            <pc:docMk/>
            <pc:sldMk cId="1777159030" sldId="258"/>
            <ac:cxnSpMk id="14" creationId="{5ADCE882-50CB-437A-81DF-50F9BB2B3573}"/>
          </ac:cxnSpMkLst>
        </pc:cxnChg>
        <pc:cxnChg chg="mod">
          <ac:chgData name="Jesse van der Merwe" userId="9d20867f98547c38" providerId="LiveId" clId="{280F4810-BAB2-445C-95F5-26220AF7B79F}" dt="2022-11-18T12:12:28.536" v="9187" actId="164"/>
          <ac:cxnSpMkLst>
            <pc:docMk/>
            <pc:sldMk cId="1777159030" sldId="258"/>
            <ac:cxnSpMk id="15" creationId="{5D973EAF-8702-4B92-87BF-100947432C2E}"/>
          </ac:cxnSpMkLst>
        </pc:cxnChg>
        <pc:cxnChg chg="mod">
          <ac:chgData name="Jesse van der Merwe" userId="9d20867f98547c38" providerId="LiveId" clId="{280F4810-BAB2-445C-95F5-26220AF7B79F}" dt="2022-11-18T12:12:28.536" v="9187" actId="164"/>
          <ac:cxnSpMkLst>
            <pc:docMk/>
            <pc:sldMk cId="1777159030" sldId="258"/>
            <ac:cxnSpMk id="16" creationId="{A09A40DD-5701-4D2F-A201-62E2DA328CEC}"/>
          </ac:cxnSpMkLst>
        </pc:cxnChg>
      </pc:sldChg>
      <pc:sldChg chg="addSp delSp modSp mod">
        <pc:chgData name="Jesse van der Merwe" userId="9d20867f98547c38" providerId="LiveId" clId="{280F4810-BAB2-445C-95F5-26220AF7B79F}" dt="2022-11-17T19:52:02.716" v="2981" actId="1037"/>
        <pc:sldMkLst>
          <pc:docMk/>
          <pc:sldMk cId="1341276174" sldId="261"/>
        </pc:sldMkLst>
        <pc:picChg chg="add mod">
          <ac:chgData name="Jesse van der Merwe" userId="9d20867f98547c38" providerId="LiveId" clId="{280F4810-BAB2-445C-95F5-26220AF7B79F}" dt="2022-11-17T19:52:02.716" v="2981" actId="1037"/>
          <ac:picMkLst>
            <pc:docMk/>
            <pc:sldMk cId="1341276174" sldId="261"/>
            <ac:picMk id="4" creationId="{503D47E6-3AD6-30B0-EA91-38FFB5D43F11}"/>
          </ac:picMkLst>
        </pc:picChg>
        <pc:picChg chg="add del mod">
          <ac:chgData name="Jesse van der Merwe" userId="9d20867f98547c38" providerId="LiveId" clId="{280F4810-BAB2-445C-95F5-26220AF7B79F}" dt="2022-11-17T19:51:08.423" v="2945" actId="478"/>
          <ac:picMkLst>
            <pc:docMk/>
            <pc:sldMk cId="1341276174" sldId="261"/>
            <ac:picMk id="1032" creationId="{C3C10E18-2081-5B84-B91F-98FB59E7E09C}"/>
          </ac:picMkLst>
        </pc:picChg>
        <pc:cxnChg chg="mod">
          <ac:chgData name="Jesse van der Merwe" userId="9d20867f98547c38" providerId="LiveId" clId="{280F4810-BAB2-445C-95F5-26220AF7B79F}" dt="2022-11-17T14:33:26.817" v="1172" actId="14100"/>
          <ac:cxnSpMkLst>
            <pc:docMk/>
            <pc:sldMk cId="1341276174" sldId="261"/>
            <ac:cxnSpMk id="28" creationId="{6B72504B-231B-ACBA-DB8E-C8DAA7152756}"/>
          </ac:cxnSpMkLst>
        </pc:cxnChg>
      </pc:sldChg>
      <pc:sldChg chg="add del">
        <pc:chgData name="Jesse van der Merwe" userId="9d20867f98547c38" providerId="LiveId" clId="{280F4810-BAB2-445C-95F5-26220AF7B79F}" dt="2022-11-18T11:25:54.360" v="8642"/>
        <pc:sldMkLst>
          <pc:docMk/>
          <pc:sldMk cId="4234249263" sldId="262"/>
        </pc:sldMkLst>
      </pc:sldChg>
      <pc:sldChg chg="addSp delSp modSp add del mod">
        <pc:chgData name="Jesse van der Merwe" userId="9d20867f98547c38" providerId="LiveId" clId="{280F4810-BAB2-445C-95F5-26220AF7B79F}" dt="2022-11-18T11:59:17.975" v="9122" actId="20577"/>
        <pc:sldMkLst>
          <pc:docMk/>
          <pc:sldMk cId="2292157641" sldId="264"/>
        </pc:sldMkLst>
        <pc:spChg chg="mod">
          <ac:chgData name="Jesse van der Merwe" userId="9d20867f98547c38" providerId="LiveId" clId="{280F4810-BAB2-445C-95F5-26220AF7B79F}" dt="2022-11-18T11:59:17.975" v="9122" actId="20577"/>
          <ac:spMkLst>
            <pc:docMk/>
            <pc:sldMk cId="2292157641" sldId="264"/>
            <ac:spMk id="38" creationId="{D82EA89E-DC2B-48CD-A45C-D39D7D40D05A}"/>
          </ac:spMkLst>
        </pc:spChg>
        <pc:spChg chg="mod">
          <ac:chgData name="Jesse van der Merwe" userId="9d20867f98547c38" providerId="LiveId" clId="{280F4810-BAB2-445C-95F5-26220AF7B79F}" dt="2022-11-18T11:27:20.939" v="8656" actId="403"/>
          <ac:spMkLst>
            <pc:docMk/>
            <pc:sldMk cId="2292157641" sldId="264"/>
            <ac:spMk id="60" creationId="{8C1B05DF-59AD-4DFB-A66D-F3422067AC3A}"/>
          </ac:spMkLst>
        </pc:spChg>
        <pc:grpChg chg="del">
          <ac:chgData name="Jesse van der Merwe" userId="9d20867f98547c38" providerId="LiveId" clId="{280F4810-BAB2-445C-95F5-26220AF7B79F}" dt="2022-11-17T12:23:28.714" v="46" actId="478"/>
          <ac:grpSpMkLst>
            <pc:docMk/>
            <pc:sldMk cId="2292157641" sldId="264"/>
            <ac:grpSpMk id="15" creationId="{99C13715-1CC4-796F-8AEC-227538E8F834}"/>
          </ac:grpSpMkLst>
        </pc:grpChg>
        <pc:picChg chg="add mod">
          <ac:chgData name="Jesse van der Merwe" userId="9d20867f98547c38" providerId="LiveId" clId="{280F4810-BAB2-445C-95F5-26220AF7B79F}" dt="2022-11-17T14:32:33.409" v="1149" actId="1076"/>
          <ac:picMkLst>
            <pc:docMk/>
            <pc:sldMk cId="2292157641" sldId="264"/>
            <ac:picMk id="3" creationId="{8CD5F607-9413-4910-9DFF-73F4F0E54996}"/>
          </ac:picMkLst>
        </pc:picChg>
        <pc:cxnChg chg="mod">
          <ac:chgData name="Jesse van der Merwe" userId="9d20867f98547c38" providerId="LiveId" clId="{280F4810-BAB2-445C-95F5-26220AF7B79F}" dt="2022-11-17T12:23:28.714" v="46" actId="478"/>
          <ac:cxnSpMkLst>
            <pc:docMk/>
            <pc:sldMk cId="2292157641" sldId="264"/>
            <ac:cxnSpMk id="13" creationId="{EF339DBC-3A34-4875-910B-BDDD96E05064}"/>
          </ac:cxnSpMkLst>
        </pc:cxnChg>
        <pc:cxnChg chg="mod">
          <ac:chgData name="Jesse van der Merwe" userId="9d20867f98547c38" providerId="LiveId" clId="{280F4810-BAB2-445C-95F5-26220AF7B79F}" dt="2022-11-17T12:23:28.714" v="46" actId="478"/>
          <ac:cxnSpMkLst>
            <pc:docMk/>
            <pc:sldMk cId="2292157641" sldId="264"/>
            <ac:cxnSpMk id="23" creationId="{BA7E3347-A50C-4F16-BE88-C3037848EC6D}"/>
          </ac:cxnSpMkLst>
        </pc:cxnChg>
        <pc:cxnChg chg="mod">
          <ac:chgData name="Jesse van der Merwe" userId="9d20867f98547c38" providerId="LiveId" clId="{280F4810-BAB2-445C-95F5-26220AF7B79F}" dt="2022-11-17T12:23:28.714" v="46" actId="478"/>
          <ac:cxnSpMkLst>
            <pc:docMk/>
            <pc:sldMk cId="2292157641" sldId="264"/>
            <ac:cxnSpMk id="31" creationId="{7DD16D42-5C4E-47FF-A1A8-6A431CACCDA6}"/>
          </ac:cxnSpMkLst>
        </pc:cxnChg>
        <pc:cxnChg chg="mod">
          <ac:chgData name="Jesse van der Merwe" userId="9d20867f98547c38" providerId="LiveId" clId="{280F4810-BAB2-445C-95F5-26220AF7B79F}" dt="2022-11-17T12:23:28.714" v="46" actId="478"/>
          <ac:cxnSpMkLst>
            <pc:docMk/>
            <pc:sldMk cId="2292157641" sldId="264"/>
            <ac:cxnSpMk id="39" creationId="{05865C1B-A7B0-43E1-874D-3A8274B68901}"/>
          </ac:cxnSpMkLst>
        </pc:cxnChg>
      </pc:sldChg>
      <pc:sldChg chg="addSp delSp modSp add mod">
        <pc:chgData name="Jesse van der Merwe" userId="9d20867f98547c38" providerId="LiveId" clId="{280F4810-BAB2-445C-95F5-26220AF7B79F}" dt="2022-11-18T11:04:11.443" v="8166" actId="1035"/>
        <pc:sldMkLst>
          <pc:docMk/>
          <pc:sldMk cId="3826072661" sldId="265"/>
        </pc:sldMkLst>
        <pc:spChg chg="add mod">
          <ac:chgData name="Jesse van der Merwe" userId="9d20867f98547c38" providerId="LiveId" clId="{280F4810-BAB2-445C-95F5-26220AF7B79F}" dt="2022-11-18T08:47:58.016" v="4318" actId="1037"/>
          <ac:spMkLst>
            <pc:docMk/>
            <pc:sldMk cId="3826072661" sldId="265"/>
            <ac:spMk id="2" creationId="{E5718728-1F72-3017-81E5-A4DC3E2A7F5C}"/>
          </ac:spMkLst>
        </pc:spChg>
        <pc:spChg chg="add mod">
          <ac:chgData name="Jesse van der Merwe" userId="9d20867f98547c38" providerId="LiveId" clId="{280F4810-BAB2-445C-95F5-26220AF7B79F}" dt="2022-11-18T08:47:58.016" v="4318" actId="1037"/>
          <ac:spMkLst>
            <pc:docMk/>
            <pc:sldMk cId="3826072661" sldId="265"/>
            <ac:spMk id="3" creationId="{9526D260-AE38-DB58-3114-2F5E8B4F8398}"/>
          </ac:spMkLst>
        </pc:spChg>
        <pc:spChg chg="mod">
          <ac:chgData name="Jesse van der Merwe" userId="9d20867f98547c38" providerId="LiveId" clId="{280F4810-BAB2-445C-95F5-26220AF7B79F}" dt="2022-11-18T10:02:18.459" v="6402" actId="12789"/>
          <ac:spMkLst>
            <pc:docMk/>
            <pc:sldMk cId="3826072661" sldId="265"/>
            <ac:spMk id="4" creationId="{54FC033E-E215-49B7-A08F-E77CF01EE8C4}"/>
          </ac:spMkLst>
        </pc:spChg>
        <pc:spChg chg="add mod">
          <ac:chgData name="Jesse van der Merwe" userId="9d20867f98547c38" providerId="LiveId" clId="{280F4810-BAB2-445C-95F5-26220AF7B79F}" dt="2022-11-18T08:47:58.016" v="4318" actId="1037"/>
          <ac:spMkLst>
            <pc:docMk/>
            <pc:sldMk cId="3826072661" sldId="265"/>
            <ac:spMk id="5" creationId="{C96C09FE-4B58-75D6-68A3-D3423B6E9E5F}"/>
          </ac:spMkLst>
        </pc:spChg>
        <pc:spChg chg="add mod">
          <ac:chgData name="Jesse van der Merwe" userId="9d20867f98547c38" providerId="LiveId" clId="{280F4810-BAB2-445C-95F5-26220AF7B79F}" dt="2022-11-18T08:47:58.016" v="4318" actId="1037"/>
          <ac:spMkLst>
            <pc:docMk/>
            <pc:sldMk cId="3826072661" sldId="265"/>
            <ac:spMk id="7" creationId="{4810F538-D8AE-8A42-DF89-AA129E9B355D}"/>
          </ac:spMkLst>
        </pc:spChg>
        <pc:spChg chg="mod">
          <ac:chgData name="Jesse van der Merwe" userId="9d20867f98547c38" providerId="LiveId" clId="{280F4810-BAB2-445C-95F5-26220AF7B79F}" dt="2022-11-18T10:55:03.170" v="7654" actId="207"/>
          <ac:spMkLst>
            <pc:docMk/>
            <pc:sldMk cId="3826072661" sldId="265"/>
            <ac:spMk id="11" creationId="{DA9D353F-614C-406F-9948-2E6F95AD2DB4}"/>
          </ac:spMkLst>
        </pc:spChg>
        <pc:spChg chg="mod">
          <ac:chgData name="Jesse van der Merwe" userId="9d20867f98547c38" providerId="LiveId" clId="{280F4810-BAB2-445C-95F5-26220AF7B79F}" dt="2022-11-18T10:02:18.459" v="6402" actId="12789"/>
          <ac:spMkLst>
            <pc:docMk/>
            <pc:sldMk cId="3826072661" sldId="265"/>
            <ac:spMk id="19" creationId="{7E3024EC-AAF8-4DC1-8914-D2F81BADEA76}"/>
          </ac:spMkLst>
        </pc:spChg>
        <pc:spChg chg="mod">
          <ac:chgData name="Jesse van der Merwe" userId="9d20867f98547c38" providerId="LiveId" clId="{280F4810-BAB2-445C-95F5-26220AF7B79F}" dt="2022-11-18T10:30:04.456" v="7111" actId="20577"/>
          <ac:spMkLst>
            <pc:docMk/>
            <pc:sldMk cId="3826072661" sldId="265"/>
            <ac:spMk id="22" creationId="{C9A8D1A4-1C68-4E4A-B85F-C96095C44F76}"/>
          </ac:spMkLst>
        </pc:spChg>
        <pc:spChg chg="mod">
          <ac:chgData name="Jesse van der Merwe" userId="9d20867f98547c38" providerId="LiveId" clId="{280F4810-BAB2-445C-95F5-26220AF7B79F}" dt="2022-11-18T10:02:18.459" v="6402" actId="12789"/>
          <ac:spMkLst>
            <pc:docMk/>
            <pc:sldMk cId="3826072661" sldId="265"/>
            <ac:spMk id="27" creationId="{0668353E-3729-4DA8-9AC7-EF26BAD6A40A}"/>
          </ac:spMkLst>
        </pc:spChg>
        <pc:spChg chg="mod">
          <ac:chgData name="Jesse van der Merwe" userId="9d20867f98547c38" providerId="LiveId" clId="{280F4810-BAB2-445C-95F5-26220AF7B79F}" dt="2022-11-18T10:23:56.614" v="7003" actId="6549"/>
          <ac:spMkLst>
            <pc:docMk/>
            <pc:sldMk cId="3826072661" sldId="265"/>
            <ac:spMk id="30" creationId="{11F96AE9-A603-4154-A4AB-0D3D421FD822}"/>
          </ac:spMkLst>
        </pc:spChg>
        <pc:spChg chg="mod">
          <ac:chgData name="Jesse van der Merwe" userId="9d20867f98547c38" providerId="LiveId" clId="{280F4810-BAB2-445C-95F5-26220AF7B79F}" dt="2022-11-18T10:02:18.459" v="6402" actId="12789"/>
          <ac:spMkLst>
            <pc:docMk/>
            <pc:sldMk cId="3826072661" sldId="265"/>
            <ac:spMk id="35" creationId="{432AB6BE-AA2D-4D5E-8A4C-6874D4F49EBB}"/>
          </ac:spMkLst>
        </pc:spChg>
        <pc:spChg chg="mod">
          <ac:chgData name="Jesse van der Merwe" userId="9d20867f98547c38" providerId="LiveId" clId="{280F4810-BAB2-445C-95F5-26220AF7B79F}" dt="2022-11-18T10:53:37.941" v="7650" actId="207"/>
          <ac:spMkLst>
            <pc:docMk/>
            <pc:sldMk cId="3826072661" sldId="265"/>
            <ac:spMk id="38" creationId="{D82EA89E-DC2B-48CD-A45C-D39D7D40D05A}"/>
          </ac:spMkLst>
        </pc:spChg>
        <pc:spChg chg="mod">
          <ac:chgData name="Jesse van der Merwe" userId="9d20867f98547c38" providerId="LiveId" clId="{280F4810-BAB2-445C-95F5-26220AF7B79F}" dt="2022-11-18T08:46:03.441" v="4253" actId="20577"/>
          <ac:spMkLst>
            <pc:docMk/>
            <pc:sldMk cId="3826072661" sldId="265"/>
            <ac:spMk id="60" creationId="{8C1B05DF-59AD-4DFB-A66D-F3422067AC3A}"/>
          </ac:spMkLst>
        </pc:spChg>
        <pc:grpChg chg="add mod">
          <ac:chgData name="Jesse van der Merwe" userId="9d20867f98547c38" providerId="LiveId" clId="{280F4810-BAB2-445C-95F5-26220AF7B79F}" dt="2022-11-18T08:46:26.874" v="4254" actId="164"/>
          <ac:grpSpMkLst>
            <pc:docMk/>
            <pc:sldMk cId="3826072661" sldId="265"/>
            <ac:grpSpMk id="8" creationId="{E33EAC01-A1AC-85A2-64DF-CA3416E46DC5}"/>
          </ac:grpSpMkLst>
        </pc:grpChg>
        <pc:grpChg chg="add mod">
          <ac:chgData name="Jesse van der Merwe" userId="9d20867f98547c38" providerId="LiveId" clId="{280F4810-BAB2-445C-95F5-26220AF7B79F}" dt="2022-11-18T10:02:04.672" v="6400" actId="164"/>
          <ac:grpSpMkLst>
            <pc:docMk/>
            <pc:sldMk cId="3826072661" sldId="265"/>
            <ac:grpSpMk id="9" creationId="{A9284D3B-05D4-E257-DB92-55928AF15F9B}"/>
          </ac:grpSpMkLst>
        </pc:grpChg>
        <pc:grpChg chg="mod">
          <ac:chgData name="Jesse van der Merwe" userId="9d20867f98547c38" providerId="LiveId" clId="{280F4810-BAB2-445C-95F5-26220AF7B79F}" dt="2022-11-18T08:35:59.041" v="3981"/>
          <ac:grpSpMkLst>
            <pc:docMk/>
            <pc:sldMk cId="3826072661" sldId="265"/>
            <ac:grpSpMk id="14" creationId="{5FE1B804-1473-4902-A878-D9BDA835F57D}"/>
          </ac:grpSpMkLst>
        </pc:grpChg>
        <pc:grpChg chg="mod">
          <ac:chgData name="Jesse van der Merwe" userId="9d20867f98547c38" providerId="LiveId" clId="{280F4810-BAB2-445C-95F5-26220AF7B79F}" dt="2022-11-18T08:46:26.874" v="4254" actId="164"/>
          <ac:grpSpMkLst>
            <pc:docMk/>
            <pc:sldMk cId="3826072661" sldId="265"/>
            <ac:grpSpMk id="15" creationId="{99C13715-1CC4-796F-8AEC-227538E8F834}"/>
          </ac:grpSpMkLst>
        </pc:grpChg>
        <pc:grpChg chg="mod">
          <ac:chgData name="Jesse van der Merwe" userId="9d20867f98547c38" providerId="LiveId" clId="{280F4810-BAB2-445C-95F5-26220AF7B79F}" dt="2022-11-18T08:35:59.041" v="3981"/>
          <ac:grpSpMkLst>
            <pc:docMk/>
            <pc:sldMk cId="3826072661" sldId="265"/>
            <ac:grpSpMk id="17" creationId="{47B50FAF-2DD9-46C7-838A-9D4F4209BF28}"/>
          </ac:grpSpMkLst>
        </pc:grpChg>
        <pc:grpChg chg="mod">
          <ac:chgData name="Jesse van der Merwe" userId="9d20867f98547c38" providerId="LiveId" clId="{280F4810-BAB2-445C-95F5-26220AF7B79F}" dt="2022-11-18T08:35:59.041" v="3981"/>
          <ac:grpSpMkLst>
            <pc:docMk/>
            <pc:sldMk cId="3826072661" sldId="265"/>
            <ac:grpSpMk id="18" creationId="{75D78DDC-32C0-434F-B345-B22E232A2948}"/>
          </ac:grpSpMkLst>
        </pc:grpChg>
        <pc:grpChg chg="mod">
          <ac:chgData name="Jesse van der Merwe" userId="9d20867f98547c38" providerId="LiveId" clId="{280F4810-BAB2-445C-95F5-26220AF7B79F}" dt="2022-11-18T08:35:59.041" v="3981"/>
          <ac:grpSpMkLst>
            <pc:docMk/>
            <pc:sldMk cId="3826072661" sldId="265"/>
            <ac:grpSpMk id="26" creationId="{FE838C60-000F-40AA-9601-0878EA54279C}"/>
          </ac:grpSpMkLst>
        </pc:grpChg>
        <pc:grpChg chg="mod">
          <ac:chgData name="Jesse van der Merwe" userId="9d20867f98547c38" providerId="LiveId" clId="{280F4810-BAB2-445C-95F5-26220AF7B79F}" dt="2022-11-18T08:35:59.041" v="3981"/>
          <ac:grpSpMkLst>
            <pc:docMk/>
            <pc:sldMk cId="3826072661" sldId="265"/>
            <ac:grpSpMk id="34" creationId="{26B9BD7E-9DA8-4619-897B-5E468B982F01}"/>
          </ac:grpSpMkLst>
        </pc:grpChg>
        <pc:grpChg chg="add mod">
          <ac:chgData name="Jesse van der Merwe" userId="9d20867f98547c38" providerId="LiveId" clId="{280F4810-BAB2-445C-95F5-26220AF7B79F}" dt="2022-11-18T11:04:11.443" v="8166" actId="1035"/>
          <ac:grpSpMkLst>
            <pc:docMk/>
            <pc:sldMk cId="3826072661" sldId="265"/>
            <ac:grpSpMk id="36" creationId="{FA0CD013-A3CF-D6F1-4574-2A902446D705}"/>
          </ac:grpSpMkLst>
        </pc:grpChg>
        <pc:picChg chg="del">
          <ac:chgData name="Jesse van der Merwe" userId="9d20867f98547c38" providerId="LiveId" clId="{280F4810-BAB2-445C-95F5-26220AF7B79F}" dt="2022-11-17T19:52:40.052" v="3031" actId="478"/>
          <ac:picMkLst>
            <pc:docMk/>
            <pc:sldMk cId="3826072661" sldId="265"/>
            <ac:picMk id="3" creationId="{8CD5F607-9413-4910-9DFF-73F4F0E54996}"/>
          </ac:picMkLst>
        </pc:picChg>
        <pc:cxnChg chg="mod">
          <ac:chgData name="Jesse van der Merwe" userId="9d20867f98547c38" providerId="LiveId" clId="{280F4810-BAB2-445C-95F5-26220AF7B79F}" dt="2022-11-18T10:02:18.459" v="6402" actId="12789"/>
          <ac:cxnSpMkLst>
            <pc:docMk/>
            <pc:sldMk cId="3826072661" sldId="265"/>
            <ac:cxnSpMk id="6" creationId="{829FFA54-371D-43BC-A63E-6C931EA42A31}"/>
          </ac:cxnSpMkLst>
        </pc:cxnChg>
        <pc:cxnChg chg="mod">
          <ac:chgData name="Jesse van der Merwe" userId="9d20867f98547c38" providerId="LiveId" clId="{280F4810-BAB2-445C-95F5-26220AF7B79F}" dt="2022-11-18T10:00:25.635" v="6363" actId="1038"/>
          <ac:cxnSpMkLst>
            <pc:docMk/>
            <pc:sldMk cId="3826072661" sldId="265"/>
            <ac:cxnSpMk id="13" creationId="{EF339DBC-3A34-4875-910B-BDDD96E05064}"/>
          </ac:cxnSpMkLst>
        </pc:cxnChg>
        <pc:cxnChg chg="mod">
          <ac:chgData name="Jesse van der Merwe" userId="9d20867f98547c38" providerId="LiveId" clId="{280F4810-BAB2-445C-95F5-26220AF7B79F}" dt="2022-11-18T10:00:32.356" v="6366" actId="1038"/>
          <ac:cxnSpMkLst>
            <pc:docMk/>
            <pc:sldMk cId="3826072661" sldId="265"/>
            <ac:cxnSpMk id="23" creationId="{BA7E3347-A50C-4F16-BE88-C3037848EC6D}"/>
          </ac:cxnSpMkLst>
        </pc:cxnChg>
        <pc:cxnChg chg="add mod ord">
          <ac:chgData name="Jesse van der Merwe" userId="9d20867f98547c38" providerId="LiveId" clId="{280F4810-BAB2-445C-95F5-26220AF7B79F}" dt="2022-11-18T10:02:26.816" v="6406" actId="171"/>
          <ac:cxnSpMkLst>
            <pc:docMk/>
            <pc:sldMk cId="3826072661" sldId="265"/>
            <ac:cxnSpMk id="25" creationId="{9A859163-7F15-7D5D-7AD0-D2CA2E813D46}"/>
          </ac:cxnSpMkLst>
        </pc:cxnChg>
        <pc:cxnChg chg="mod">
          <ac:chgData name="Jesse van der Merwe" userId="9d20867f98547c38" providerId="LiveId" clId="{280F4810-BAB2-445C-95F5-26220AF7B79F}" dt="2022-11-18T10:00:38.942" v="6369" actId="1038"/>
          <ac:cxnSpMkLst>
            <pc:docMk/>
            <pc:sldMk cId="3826072661" sldId="265"/>
            <ac:cxnSpMk id="31" creationId="{7DD16D42-5C4E-47FF-A1A8-6A431CACCDA6}"/>
          </ac:cxnSpMkLst>
        </pc:cxnChg>
        <pc:cxnChg chg="add mod ord">
          <ac:chgData name="Jesse van der Merwe" userId="9d20867f98547c38" providerId="LiveId" clId="{280F4810-BAB2-445C-95F5-26220AF7B79F}" dt="2022-11-18T10:02:28.589" v="6408" actId="171"/>
          <ac:cxnSpMkLst>
            <pc:docMk/>
            <pc:sldMk cId="3826072661" sldId="265"/>
            <ac:cxnSpMk id="32" creationId="{5CD04D2C-0551-7FF3-0913-45E644201CB0}"/>
          </ac:cxnSpMkLst>
        </pc:cxnChg>
        <pc:cxnChg chg="add mod ord">
          <ac:chgData name="Jesse van der Merwe" userId="9d20867f98547c38" providerId="LiveId" clId="{280F4810-BAB2-445C-95F5-26220AF7B79F}" dt="2022-11-18T10:02:32.386" v="6410" actId="171"/>
          <ac:cxnSpMkLst>
            <pc:docMk/>
            <pc:sldMk cId="3826072661" sldId="265"/>
            <ac:cxnSpMk id="33" creationId="{FD1AB286-5BB8-337F-A7EC-DAF143BC2A59}"/>
          </ac:cxnSpMkLst>
        </pc:cxnChg>
        <pc:cxnChg chg="mod">
          <ac:chgData name="Jesse van der Merwe" userId="9d20867f98547c38" providerId="LiveId" clId="{280F4810-BAB2-445C-95F5-26220AF7B79F}" dt="2022-11-18T10:00:44.224" v="6372" actId="1038"/>
          <ac:cxnSpMkLst>
            <pc:docMk/>
            <pc:sldMk cId="3826072661" sldId="265"/>
            <ac:cxnSpMk id="39" creationId="{05865C1B-A7B0-43E1-874D-3A8274B68901}"/>
          </ac:cxnSpMkLst>
        </pc:cxnChg>
      </pc:sldChg>
      <pc:sldChg chg="del">
        <pc:chgData name="Jesse van der Merwe" userId="9d20867f98547c38" providerId="LiveId" clId="{280F4810-BAB2-445C-95F5-26220AF7B79F}" dt="2022-11-17T12:16:15.601" v="31" actId="47"/>
        <pc:sldMkLst>
          <pc:docMk/>
          <pc:sldMk cId="4076317653" sldId="265"/>
        </pc:sldMkLst>
      </pc:sldChg>
      <pc:sldChg chg="addSp delSp modSp add mod ord setBg">
        <pc:chgData name="Jesse van der Merwe" userId="9d20867f98547c38" providerId="LiveId" clId="{280F4810-BAB2-445C-95F5-26220AF7B79F}" dt="2022-11-18T08:17:00.056" v="3116" actId="478"/>
        <pc:sldMkLst>
          <pc:docMk/>
          <pc:sldMk cId="1650427432" sldId="266"/>
        </pc:sldMkLst>
        <pc:spChg chg="mod">
          <ac:chgData name="Jesse van der Merwe" userId="9d20867f98547c38" providerId="LiveId" clId="{280F4810-BAB2-445C-95F5-26220AF7B79F}" dt="2022-11-17T19:43:59.627" v="2940" actId="5793"/>
          <ac:spMkLst>
            <pc:docMk/>
            <pc:sldMk cId="1650427432" sldId="266"/>
            <ac:spMk id="2" creationId="{DB433B76-5999-CB70-76D2-C2E2EFBA6668}"/>
          </ac:spMkLst>
        </pc:spChg>
        <pc:spChg chg="add mod">
          <ac:chgData name="Jesse van der Merwe" userId="9d20867f98547c38" providerId="LiveId" clId="{280F4810-BAB2-445C-95F5-26220AF7B79F}" dt="2022-11-18T08:16:30.990" v="3106" actId="20577"/>
          <ac:spMkLst>
            <pc:docMk/>
            <pc:sldMk cId="1650427432" sldId="266"/>
            <ac:spMk id="4" creationId="{F94305B7-A169-81DA-F37F-CFFE97F60B1A}"/>
          </ac:spMkLst>
        </pc:spChg>
        <pc:spChg chg="add del mod">
          <ac:chgData name="Jesse van der Merwe" userId="9d20867f98547c38" providerId="LiveId" clId="{280F4810-BAB2-445C-95F5-26220AF7B79F}" dt="2022-11-18T08:16:32.893" v="3108" actId="478"/>
          <ac:spMkLst>
            <pc:docMk/>
            <pc:sldMk cId="1650427432" sldId="266"/>
            <ac:spMk id="27" creationId="{295D72FB-2048-7CEB-DFE0-C56BC78D626D}"/>
          </ac:spMkLst>
        </pc:spChg>
        <pc:picChg chg="add mod">
          <ac:chgData name="Jesse van der Merwe" userId="9d20867f98547c38" providerId="LiveId" clId="{280F4810-BAB2-445C-95F5-26220AF7B79F}" dt="2022-11-17T12:24:10.414" v="70" actId="1076"/>
          <ac:picMkLst>
            <pc:docMk/>
            <pc:sldMk cId="1650427432" sldId="266"/>
            <ac:picMk id="3" creationId="{349BF735-E1C7-31BB-1867-CF2CEB08522D}"/>
          </ac:picMkLst>
        </pc:picChg>
        <pc:picChg chg="add del mod">
          <ac:chgData name="Jesse van der Merwe" userId="9d20867f98547c38" providerId="LiveId" clId="{280F4810-BAB2-445C-95F5-26220AF7B79F}" dt="2022-11-18T08:17:00.056" v="3116" actId="478"/>
          <ac:picMkLst>
            <pc:docMk/>
            <pc:sldMk cId="1650427432" sldId="266"/>
            <ac:picMk id="5" creationId="{047E037C-3A1B-41E8-AC49-1EE6226D4E04}"/>
          </ac:picMkLst>
        </pc:picChg>
        <pc:picChg chg="del">
          <ac:chgData name="Jesse van der Merwe" userId="9d20867f98547c38" providerId="LiveId" clId="{280F4810-BAB2-445C-95F5-26220AF7B79F}" dt="2022-11-17T12:23:58.211" v="64" actId="478"/>
          <ac:picMkLst>
            <pc:docMk/>
            <pc:sldMk cId="1650427432" sldId="266"/>
            <ac:picMk id="1032" creationId="{C3C10E18-2081-5B84-B91F-98FB59E7E09C}"/>
          </ac:picMkLst>
        </pc:picChg>
        <pc:cxnChg chg="del">
          <ac:chgData name="Jesse van der Merwe" userId="9d20867f98547c38" providerId="LiveId" clId="{280F4810-BAB2-445C-95F5-26220AF7B79F}" dt="2022-11-18T08:16:21.574" v="3090" actId="478"/>
          <ac:cxnSpMkLst>
            <pc:docMk/>
            <pc:sldMk cId="1650427432" sldId="266"/>
            <ac:cxnSpMk id="28" creationId="{6B72504B-231B-ACBA-DB8E-C8DAA7152756}"/>
          </ac:cxnSpMkLst>
        </pc:cxnChg>
      </pc:sldChg>
      <pc:sldChg chg="del">
        <pc:chgData name="Jesse van der Merwe" userId="9d20867f98547c38" providerId="LiveId" clId="{280F4810-BAB2-445C-95F5-26220AF7B79F}" dt="2022-11-17T12:16:16.782" v="32" actId="47"/>
        <pc:sldMkLst>
          <pc:docMk/>
          <pc:sldMk cId="4015529952" sldId="266"/>
        </pc:sldMkLst>
      </pc:sldChg>
      <pc:sldChg chg="del">
        <pc:chgData name="Jesse van der Merwe" userId="9d20867f98547c38" providerId="LiveId" clId="{280F4810-BAB2-445C-95F5-26220AF7B79F}" dt="2022-11-17T12:16:14.613" v="30" actId="47"/>
        <pc:sldMkLst>
          <pc:docMk/>
          <pc:sldMk cId="897261339" sldId="267"/>
        </pc:sldMkLst>
      </pc:sldChg>
      <pc:sldChg chg="add ord setBg">
        <pc:chgData name="Jesse van der Merwe" userId="9d20867f98547c38" providerId="LiveId" clId="{280F4810-BAB2-445C-95F5-26220AF7B79F}" dt="2022-11-18T09:30:09.993" v="5037"/>
        <pc:sldMkLst>
          <pc:docMk/>
          <pc:sldMk cId="2677477876" sldId="267"/>
        </pc:sldMkLst>
      </pc:sldChg>
      <pc:sldChg chg="add del setBg">
        <pc:chgData name="Jesse van der Merwe" userId="9d20867f98547c38" providerId="LiveId" clId="{280F4810-BAB2-445C-95F5-26220AF7B79F}" dt="2022-11-17T12:39:59.706" v="108" actId="47"/>
        <pc:sldMkLst>
          <pc:docMk/>
          <pc:sldMk cId="2794125254" sldId="267"/>
        </pc:sldMkLst>
      </pc:sldChg>
      <pc:sldChg chg="delSp modSp add mod ord setBg">
        <pc:chgData name="Jesse van der Merwe" userId="9d20867f98547c38" providerId="LiveId" clId="{280F4810-BAB2-445C-95F5-26220AF7B79F}" dt="2022-11-18T15:10:24.468" v="13194" actId="6549"/>
        <pc:sldMkLst>
          <pc:docMk/>
          <pc:sldMk cId="1521213192" sldId="268"/>
        </pc:sldMkLst>
        <pc:spChg chg="mod">
          <ac:chgData name="Jesse van der Merwe" userId="9d20867f98547c38" providerId="LiveId" clId="{280F4810-BAB2-445C-95F5-26220AF7B79F}" dt="2022-11-18T15:10:24.468" v="13194" actId="6549"/>
          <ac:spMkLst>
            <pc:docMk/>
            <pc:sldMk cId="1521213192" sldId="268"/>
            <ac:spMk id="13" creationId="{79156B57-674A-A57C-6061-AF55663D9E3D}"/>
          </ac:spMkLst>
        </pc:spChg>
        <pc:grpChg chg="mod">
          <ac:chgData name="Jesse van der Merwe" userId="9d20867f98547c38" providerId="LiveId" clId="{280F4810-BAB2-445C-95F5-26220AF7B79F}" dt="2022-11-18T15:09:38.830" v="13182" actId="14100"/>
          <ac:grpSpMkLst>
            <pc:docMk/>
            <pc:sldMk cId="1521213192" sldId="268"/>
            <ac:grpSpMk id="18" creationId="{5B2FBA1F-FA98-7A48-E071-96077C11BAAA}"/>
          </ac:grpSpMkLst>
        </pc:grpChg>
        <pc:graphicFrameChg chg="mod modGraphic">
          <ac:chgData name="Jesse van der Merwe" userId="9d20867f98547c38" providerId="LiveId" clId="{280F4810-BAB2-445C-95F5-26220AF7B79F}" dt="2022-11-18T15:09:42.322" v="13183" actId="121"/>
          <ac:graphicFrameMkLst>
            <pc:docMk/>
            <pc:sldMk cId="1521213192" sldId="268"/>
            <ac:graphicFrameMk id="11" creationId="{95A9D761-D210-B175-C9B6-A90AB2387FDA}"/>
          </ac:graphicFrameMkLst>
        </pc:graphicFrameChg>
        <pc:graphicFrameChg chg="del">
          <ac:chgData name="Jesse van der Merwe" userId="9d20867f98547c38" providerId="LiveId" clId="{280F4810-BAB2-445C-95F5-26220AF7B79F}" dt="2022-11-17T13:33:03.503" v="907" actId="478"/>
          <ac:graphicFrameMkLst>
            <pc:docMk/>
            <pc:sldMk cId="1521213192" sldId="268"/>
            <ac:graphicFrameMk id="21" creationId="{911A221B-6D2C-D17E-390E-2FFE1708CCB0}"/>
          </ac:graphicFrameMkLst>
        </pc:graphicFrameChg>
        <pc:picChg chg="mod">
          <ac:chgData name="Jesse van der Merwe" userId="9d20867f98547c38" providerId="LiveId" clId="{280F4810-BAB2-445C-95F5-26220AF7B79F}" dt="2022-11-18T15:09:30.913" v="13181" actId="1076"/>
          <ac:picMkLst>
            <pc:docMk/>
            <pc:sldMk cId="1521213192" sldId="268"/>
            <ac:picMk id="9" creationId="{56B89F6A-FAC1-9784-7575-BE5CD0283262}"/>
          </ac:picMkLst>
        </pc:picChg>
        <pc:picChg chg="mod">
          <ac:chgData name="Jesse van der Merwe" userId="9d20867f98547c38" providerId="LiveId" clId="{280F4810-BAB2-445C-95F5-26220AF7B79F}" dt="2022-11-18T15:09:29.812" v="13180" actId="1076"/>
          <ac:picMkLst>
            <pc:docMk/>
            <pc:sldMk cId="1521213192" sldId="268"/>
            <ac:picMk id="12" creationId="{E83F65E9-B5DD-D669-B62B-339DEF074DB7}"/>
          </ac:picMkLst>
        </pc:picChg>
        <pc:picChg chg="mod">
          <ac:chgData name="Jesse van der Merwe" userId="9d20867f98547c38" providerId="LiveId" clId="{280F4810-BAB2-445C-95F5-26220AF7B79F}" dt="2022-11-18T15:09:38.830" v="13182" actId="14100"/>
          <ac:picMkLst>
            <pc:docMk/>
            <pc:sldMk cId="1521213192" sldId="268"/>
            <ac:picMk id="16" creationId="{3F1168F9-6B61-5262-22D8-ACA0E8F4223B}"/>
          </ac:picMkLst>
        </pc:picChg>
        <pc:picChg chg="mod">
          <ac:chgData name="Jesse van der Merwe" userId="9d20867f98547c38" providerId="LiveId" clId="{280F4810-BAB2-445C-95F5-26220AF7B79F}" dt="2022-11-18T15:09:38.830" v="13182" actId="14100"/>
          <ac:picMkLst>
            <pc:docMk/>
            <pc:sldMk cId="1521213192" sldId="268"/>
            <ac:picMk id="1026" creationId="{DC2CFDD6-77ED-DAD2-FAB3-9500014E9CB7}"/>
          </ac:picMkLst>
        </pc:picChg>
      </pc:sldChg>
      <pc:sldChg chg="addSp delSp modSp add del mod setBg">
        <pc:chgData name="Jesse van der Merwe" userId="9d20867f98547c38" providerId="LiveId" clId="{280F4810-BAB2-445C-95F5-26220AF7B79F}" dt="2022-11-17T19:44:03.042" v="2941" actId="47"/>
        <pc:sldMkLst>
          <pc:docMk/>
          <pc:sldMk cId="756107200" sldId="269"/>
        </pc:sldMkLst>
        <pc:spChg chg="mod">
          <ac:chgData name="Jesse van der Merwe" userId="9d20867f98547c38" providerId="LiveId" clId="{280F4810-BAB2-445C-95F5-26220AF7B79F}" dt="2022-11-17T19:43:36.771" v="2936" actId="20577"/>
          <ac:spMkLst>
            <pc:docMk/>
            <pc:sldMk cId="756107200" sldId="269"/>
            <ac:spMk id="2" creationId="{DB433B76-5999-CB70-76D2-C2E2EFBA6668}"/>
          </ac:spMkLst>
        </pc:spChg>
        <pc:spChg chg="mod">
          <ac:chgData name="Jesse van der Merwe" userId="9d20867f98547c38" providerId="LiveId" clId="{280F4810-BAB2-445C-95F5-26220AF7B79F}" dt="2022-11-17T15:55:20.867" v="2507" actId="20577"/>
          <ac:spMkLst>
            <pc:docMk/>
            <pc:sldMk cId="756107200" sldId="269"/>
            <ac:spMk id="27" creationId="{295D72FB-2048-7CEB-DFE0-C56BC78D626D}"/>
          </ac:spMkLst>
        </pc:spChg>
        <pc:graphicFrameChg chg="add del mod modGraphic">
          <ac:chgData name="Jesse van der Merwe" userId="9d20867f98547c38" providerId="LiveId" clId="{280F4810-BAB2-445C-95F5-26220AF7B79F}" dt="2022-11-17T15:53:59.359" v="2437" actId="478"/>
          <ac:graphicFrameMkLst>
            <pc:docMk/>
            <pc:sldMk cId="756107200" sldId="269"/>
            <ac:graphicFrameMk id="4" creationId="{F2D63307-1297-ED27-5106-F01DAE3749B5}"/>
          </ac:graphicFrameMkLst>
        </pc:graphicFrameChg>
        <pc:picChg chg="add mod">
          <ac:chgData name="Jesse van der Merwe" userId="9d20867f98547c38" providerId="LiveId" clId="{280F4810-BAB2-445C-95F5-26220AF7B79F}" dt="2022-11-17T14:36:19.897" v="1262" actId="1440"/>
          <ac:picMkLst>
            <pc:docMk/>
            <pc:sldMk cId="756107200" sldId="269"/>
            <ac:picMk id="3" creationId="{7843C124-B3DF-A83B-1C3E-98E46C92C1AD}"/>
          </ac:picMkLst>
        </pc:picChg>
        <pc:picChg chg="add mod modCrop">
          <ac:chgData name="Jesse van der Merwe" userId="9d20867f98547c38" providerId="LiveId" clId="{280F4810-BAB2-445C-95F5-26220AF7B79F}" dt="2022-11-17T15:49:30.745" v="1958" actId="14100"/>
          <ac:picMkLst>
            <pc:docMk/>
            <pc:sldMk cId="756107200" sldId="269"/>
            <ac:picMk id="5" creationId="{2E1A21DF-C0D6-0C15-4BA0-F79FD52A66C2}"/>
          </ac:picMkLst>
        </pc:picChg>
        <pc:picChg chg="del mod">
          <ac:chgData name="Jesse van der Merwe" userId="9d20867f98547c38" providerId="LiveId" clId="{280F4810-BAB2-445C-95F5-26220AF7B79F}" dt="2022-11-17T14:32:43.552" v="1161" actId="478"/>
          <ac:picMkLst>
            <pc:docMk/>
            <pc:sldMk cId="756107200" sldId="269"/>
            <ac:picMk id="1032" creationId="{C3C10E18-2081-5B84-B91F-98FB59E7E09C}"/>
          </ac:picMkLst>
        </pc:picChg>
        <pc:cxnChg chg="mod">
          <ac:chgData name="Jesse van der Merwe" userId="9d20867f98547c38" providerId="LiveId" clId="{280F4810-BAB2-445C-95F5-26220AF7B79F}" dt="2022-11-17T14:33:30.153" v="1173" actId="14100"/>
          <ac:cxnSpMkLst>
            <pc:docMk/>
            <pc:sldMk cId="756107200" sldId="269"/>
            <ac:cxnSpMk id="28" creationId="{6B72504B-231B-ACBA-DB8E-C8DAA7152756}"/>
          </ac:cxnSpMkLst>
        </pc:cxnChg>
      </pc:sldChg>
      <pc:sldChg chg="modSp add mod">
        <pc:chgData name="Jesse van der Merwe" userId="9d20867f98547c38" providerId="LiveId" clId="{280F4810-BAB2-445C-95F5-26220AF7B79F}" dt="2022-11-18T15:11:11.781" v="13203" actId="207"/>
        <pc:sldMkLst>
          <pc:docMk/>
          <pc:sldMk cId="2131746542" sldId="269"/>
        </pc:sldMkLst>
        <pc:spChg chg="mod">
          <ac:chgData name="Jesse van der Merwe" userId="9d20867f98547c38" providerId="LiveId" clId="{280F4810-BAB2-445C-95F5-26220AF7B79F}" dt="2022-11-18T15:11:11.781" v="13203" actId="207"/>
          <ac:spMkLst>
            <pc:docMk/>
            <pc:sldMk cId="2131746542" sldId="269"/>
            <ac:spMk id="4" creationId="{54FC033E-E215-49B7-A08F-E77CF01EE8C4}"/>
          </ac:spMkLst>
        </pc:spChg>
        <pc:spChg chg="mod">
          <ac:chgData name="Jesse van der Merwe" userId="9d20867f98547c38" providerId="LiveId" clId="{280F4810-BAB2-445C-95F5-26220AF7B79F}" dt="2022-11-18T11:59:35.181" v="9137" actId="20577"/>
          <ac:spMkLst>
            <pc:docMk/>
            <pc:sldMk cId="2131746542" sldId="269"/>
            <ac:spMk id="38" creationId="{D82EA89E-DC2B-48CD-A45C-D39D7D40D05A}"/>
          </ac:spMkLst>
        </pc:spChg>
        <pc:spChg chg="mod">
          <ac:chgData name="Jesse van der Merwe" userId="9d20867f98547c38" providerId="LiveId" clId="{280F4810-BAB2-445C-95F5-26220AF7B79F}" dt="2022-11-18T11:27:49.257" v="8666" actId="403"/>
          <ac:spMkLst>
            <pc:docMk/>
            <pc:sldMk cId="2131746542" sldId="269"/>
            <ac:spMk id="60" creationId="{8C1B05DF-59AD-4DFB-A66D-F3422067AC3A}"/>
          </ac:spMkLst>
        </pc:spChg>
      </pc:sldChg>
      <pc:sldChg chg="add del setBg">
        <pc:chgData name="Jesse van der Merwe" userId="9d20867f98547c38" providerId="LiveId" clId="{280F4810-BAB2-445C-95F5-26220AF7B79F}" dt="2022-11-17T14:32:47.959" v="1163"/>
        <pc:sldMkLst>
          <pc:docMk/>
          <pc:sldMk cId="1797831795" sldId="270"/>
        </pc:sldMkLst>
      </pc:sldChg>
      <pc:sldChg chg="addSp delSp modSp add mod">
        <pc:chgData name="Jesse van der Merwe" userId="9d20867f98547c38" providerId="LiveId" clId="{280F4810-BAB2-445C-95F5-26220AF7B79F}" dt="2022-11-18T15:13:44.619" v="13205"/>
        <pc:sldMkLst>
          <pc:docMk/>
          <pc:sldMk cId="2813911276" sldId="270"/>
        </pc:sldMkLst>
        <pc:spChg chg="add mod">
          <ac:chgData name="Jesse van der Merwe" userId="9d20867f98547c38" providerId="LiveId" clId="{280F4810-BAB2-445C-95F5-26220AF7B79F}" dt="2022-11-18T08:16:36.285" v="3113" actId="20577"/>
          <ac:spMkLst>
            <pc:docMk/>
            <pc:sldMk cId="2813911276" sldId="270"/>
            <ac:spMk id="2" creationId="{562BEFAE-C9D5-37B3-5C2B-90A2457304E1}"/>
          </ac:spMkLst>
        </pc:spChg>
        <pc:spChg chg="del">
          <ac:chgData name="Jesse van der Merwe" userId="9d20867f98547c38" providerId="LiveId" clId="{280F4810-BAB2-445C-95F5-26220AF7B79F}" dt="2022-11-17T15:54:58.924" v="2481" actId="478"/>
          <ac:spMkLst>
            <pc:docMk/>
            <pc:sldMk cId="2813911276" sldId="270"/>
            <ac:spMk id="2" creationId="{DB433B76-5999-CB70-76D2-C2E2EFBA6668}"/>
          </ac:spMkLst>
        </pc:spChg>
        <pc:spChg chg="del mod">
          <ac:chgData name="Jesse van der Merwe" userId="9d20867f98547c38" providerId="LiveId" clId="{280F4810-BAB2-445C-95F5-26220AF7B79F}" dt="2022-11-18T08:16:18.670" v="3088" actId="478"/>
          <ac:spMkLst>
            <pc:docMk/>
            <pc:sldMk cId="2813911276" sldId="270"/>
            <ac:spMk id="27" creationId="{295D72FB-2048-7CEB-DFE0-C56BC78D626D}"/>
          </ac:spMkLst>
        </pc:spChg>
        <pc:spChg chg="add mod">
          <ac:chgData name="Jesse van der Merwe" userId="9d20867f98547c38" providerId="LiveId" clId="{280F4810-BAB2-445C-95F5-26220AF7B79F}" dt="2022-11-17T19:36:21.912" v="2743" actId="113"/>
          <ac:spMkLst>
            <pc:docMk/>
            <pc:sldMk cId="2813911276" sldId="270"/>
            <ac:spMk id="36" creationId="{EC0B1263-840B-1D39-DC3B-AB5F794971EA}"/>
          </ac:spMkLst>
        </pc:spChg>
        <pc:spChg chg="add mod">
          <ac:chgData name="Jesse van der Merwe" userId="9d20867f98547c38" providerId="LiveId" clId="{280F4810-BAB2-445C-95F5-26220AF7B79F}" dt="2022-11-17T19:35:20.475" v="2692" actId="164"/>
          <ac:spMkLst>
            <pc:docMk/>
            <pc:sldMk cId="2813911276" sldId="270"/>
            <ac:spMk id="37" creationId="{AFA10264-80F7-4C0B-4E71-7A618218549F}"/>
          </ac:spMkLst>
        </pc:spChg>
        <pc:spChg chg="add del mod">
          <ac:chgData name="Jesse van der Merwe" userId="9d20867f98547c38" providerId="LiveId" clId="{280F4810-BAB2-445C-95F5-26220AF7B79F}" dt="2022-11-17T19:35:11.823" v="2690"/>
          <ac:spMkLst>
            <pc:docMk/>
            <pc:sldMk cId="2813911276" sldId="270"/>
            <ac:spMk id="38" creationId="{9FDA0321-D69F-6F83-46DD-281E91659902}"/>
          </ac:spMkLst>
        </pc:spChg>
        <pc:spChg chg="mod">
          <ac:chgData name="Jesse van der Merwe" userId="9d20867f98547c38" providerId="LiveId" clId="{280F4810-BAB2-445C-95F5-26220AF7B79F}" dt="2022-11-17T19:35:21.930" v="2693"/>
          <ac:spMkLst>
            <pc:docMk/>
            <pc:sldMk cId="2813911276" sldId="270"/>
            <ac:spMk id="41" creationId="{B3186FF0-BD5B-440B-8B5E-5F1515926B3F}"/>
          </ac:spMkLst>
        </pc:spChg>
        <pc:spChg chg="mod">
          <ac:chgData name="Jesse van der Merwe" userId="9d20867f98547c38" providerId="LiveId" clId="{280F4810-BAB2-445C-95F5-26220AF7B79F}" dt="2022-11-17T19:35:21.930" v="2693"/>
          <ac:spMkLst>
            <pc:docMk/>
            <pc:sldMk cId="2813911276" sldId="270"/>
            <ac:spMk id="42" creationId="{BB17A75E-842A-A0CD-7BFC-F09E454C6905}"/>
          </ac:spMkLst>
        </pc:spChg>
        <pc:spChg chg="mod">
          <ac:chgData name="Jesse van der Merwe" userId="9d20867f98547c38" providerId="LiveId" clId="{280F4810-BAB2-445C-95F5-26220AF7B79F}" dt="2022-11-17T19:35:24.685" v="2695"/>
          <ac:spMkLst>
            <pc:docMk/>
            <pc:sldMk cId="2813911276" sldId="270"/>
            <ac:spMk id="44" creationId="{1650E01F-226A-4B84-9881-A600CF356269}"/>
          </ac:spMkLst>
        </pc:spChg>
        <pc:spChg chg="mod">
          <ac:chgData name="Jesse van der Merwe" userId="9d20867f98547c38" providerId="LiveId" clId="{280F4810-BAB2-445C-95F5-26220AF7B79F}" dt="2022-11-17T19:35:24.685" v="2695"/>
          <ac:spMkLst>
            <pc:docMk/>
            <pc:sldMk cId="2813911276" sldId="270"/>
            <ac:spMk id="45" creationId="{7CC6272B-3DE9-92EB-8283-AF9A01C1FA4C}"/>
          </ac:spMkLst>
        </pc:spChg>
        <pc:grpChg chg="add mod">
          <ac:chgData name="Jesse van der Merwe" userId="9d20867f98547c38" providerId="LiveId" clId="{280F4810-BAB2-445C-95F5-26220AF7B79F}" dt="2022-11-17T19:37:14.284" v="2750" actId="164"/>
          <ac:grpSpMkLst>
            <pc:docMk/>
            <pc:sldMk cId="2813911276" sldId="270"/>
            <ac:grpSpMk id="39" creationId="{DBDEF229-5CB9-3B2F-350D-99B3858C7FCD}"/>
          </ac:grpSpMkLst>
        </pc:grpChg>
        <pc:grpChg chg="add mod">
          <ac:chgData name="Jesse van der Merwe" userId="9d20867f98547c38" providerId="LiveId" clId="{280F4810-BAB2-445C-95F5-26220AF7B79F}" dt="2022-11-17T19:37:14.284" v="2750" actId="164"/>
          <ac:grpSpMkLst>
            <pc:docMk/>
            <pc:sldMk cId="2813911276" sldId="270"/>
            <ac:grpSpMk id="40" creationId="{EBEC2DA6-4DD4-2B7E-9211-2EFE46E82E4D}"/>
          </ac:grpSpMkLst>
        </pc:grpChg>
        <pc:grpChg chg="add mod">
          <ac:chgData name="Jesse van der Merwe" userId="9d20867f98547c38" providerId="LiveId" clId="{280F4810-BAB2-445C-95F5-26220AF7B79F}" dt="2022-11-17T19:37:14.284" v="2750" actId="164"/>
          <ac:grpSpMkLst>
            <pc:docMk/>
            <pc:sldMk cId="2813911276" sldId="270"/>
            <ac:grpSpMk id="43" creationId="{3E6860C1-85ED-17A3-3A7F-51DDFCA35A01}"/>
          </ac:grpSpMkLst>
        </pc:grpChg>
        <pc:grpChg chg="add mod">
          <ac:chgData name="Jesse van der Merwe" userId="9d20867f98547c38" providerId="LiveId" clId="{280F4810-BAB2-445C-95F5-26220AF7B79F}" dt="2022-11-18T08:18:38.488" v="3147" actId="1035"/>
          <ac:grpSpMkLst>
            <pc:docMk/>
            <pc:sldMk cId="2813911276" sldId="270"/>
            <ac:grpSpMk id="46" creationId="{E21DA7CA-C4CD-8C56-8A76-28D75AFB4D0A}"/>
          </ac:grpSpMkLst>
        </pc:grpChg>
        <pc:graphicFrameChg chg="mod modGraphic">
          <ac:chgData name="Jesse van der Merwe" userId="9d20867f98547c38" providerId="LiveId" clId="{280F4810-BAB2-445C-95F5-26220AF7B79F}" dt="2022-11-18T15:13:44.619" v="13205"/>
          <ac:graphicFrameMkLst>
            <pc:docMk/>
            <pc:sldMk cId="2813911276" sldId="270"/>
            <ac:graphicFrameMk id="4" creationId="{F2D63307-1297-ED27-5106-F01DAE3749B5}"/>
          </ac:graphicFrameMkLst>
        </pc:graphicFrameChg>
        <pc:picChg chg="del">
          <ac:chgData name="Jesse van der Merwe" userId="9d20867f98547c38" providerId="LiveId" clId="{280F4810-BAB2-445C-95F5-26220AF7B79F}" dt="2022-11-17T15:54:48.191" v="2476" actId="478"/>
          <ac:picMkLst>
            <pc:docMk/>
            <pc:sldMk cId="2813911276" sldId="270"/>
            <ac:picMk id="3" creationId="{7843C124-B3DF-A83B-1C3E-98E46C92C1AD}"/>
          </ac:picMkLst>
        </pc:picChg>
        <pc:picChg chg="del">
          <ac:chgData name="Jesse van der Merwe" userId="9d20867f98547c38" providerId="LiveId" clId="{280F4810-BAB2-445C-95F5-26220AF7B79F}" dt="2022-11-17T15:54:53.773" v="2479" actId="478"/>
          <ac:picMkLst>
            <pc:docMk/>
            <pc:sldMk cId="2813911276" sldId="270"/>
            <ac:picMk id="5" creationId="{2E1A21DF-C0D6-0C15-4BA0-F79FD52A66C2}"/>
          </ac:picMkLst>
        </pc:picChg>
        <pc:picChg chg="add mod">
          <ac:chgData name="Jesse van der Merwe" userId="9d20867f98547c38" providerId="LiveId" clId="{280F4810-BAB2-445C-95F5-26220AF7B79F}" dt="2022-11-17T19:37:14.284" v="2750" actId="164"/>
          <ac:picMkLst>
            <pc:docMk/>
            <pc:sldMk cId="2813911276" sldId="270"/>
            <ac:picMk id="7" creationId="{00A676F9-A270-EEA5-3807-FD3911CD6BCA}"/>
          </ac:picMkLst>
        </pc:picChg>
        <pc:picChg chg="add mod">
          <ac:chgData name="Jesse van der Merwe" userId="9d20867f98547c38" providerId="LiveId" clId="{280F4810-BAB2-445C-95F5-26220AF7B79F}" dt="2022-11-17T19:37:14.284" v="2750" actId="164"/>
          <ac:picMkLst>
            <pc:docMk/>
            <pc:sldMk cId="2813911276" sldId="270"/>
            <ac:picMk id="9" creationId="{1C5FA75E-BA34-7AE6-EF33-C94E466D0713}"/>
          </ac:picMkLst>
        </pc:picChg>
        <pc:picChg chg="add mod">
          <ac:chgData name="Jesse van der Merwe" userId="9d20867f98547c38" providerId="LiveId" clId="{280F4810-BAB2-445C-95F5-26220AF7B79F}" dt="2022-11-17T19:37:14.284" v="2750" actId="164"/>
          <ac:picMkLst>
            <pc:docMk/>
            <pc:sldMk cId="2813911276" sldId="270"/>
            <ac:picMk id="11" creationId="{12FEC469-6458-FC94-2DAC-57685191D8DC}"/>
          </ac:picMkLst>
        </pc:picChg>
        <pc:picChg chg="add mod">
          <ac:chgData name="Jesse van der Merwe" userId="9d20867f98547c38" providerId="LiveId" clId="{280F4810-BAB2-445C-95F5-26220AF7B79F}" dt="2022-11-17T19:37:14.284" v="2750" actId="164"/>
          <ac:picMkLst>
            <pc:docMk/>
            <pc:sldMk cId="2813911276" sldId="270"/>
            <ac:picMk id="13" creationId="{55621F3F-B3A2-B3DB-46DB-42727085DB5E}"/>
          </ac:picMkLst>
        </pc:picChg>
        <pc:picChg chg="add mod">
          <ac:chgData name="Jesse van der Merwe" userId="9d20867f98547c38" providerId="LiveId" clId="{280F4810-BAB2-445C-95F5-26220AF7B79F}" dt="2022-11-17T19:37:14.284" v="2750" actId="164"/>
          <ac:picMkLst>
            <pc:docMk/>
            <pc:sldMk cId="2813911276" sldId="270"/>
            <ac:picMk id="15" creationId="{708EE8B0-9DA3-1141-20BE-90093D24CE8F}"/>
          </ac:picMkLst>
        </pc:picChg>
        <pc:picChg chg="add mod">
          <ac:chgData name="Jesse van der Merwe" userId="9d20867f98547c38" providerId="LiveId" clId="{280F4810-BAB2-445C-95F5-26220AF7B79F}" dt="2022-11-17T19:37:14.284" v="2750" actId="164"/>
          <ac:picMkLst>
            <pc:docMk/>
            <pc:sldMk cId="2813911276" sldId="270"/>
            <ac:picMk id="17" creationId="{1C77A68B-5C36-3A25-C7F0-970D7999A609}"/>
          </ac:picMkLst>
        </pc:picChg>
        <pc:picChg chg="add mod">
          <ac:chgData name="Jesse van der Merwe" userId="9d20867f98547c38" providerId="LiveId" clId="{280F4810-BAB2-445C-95F5-26220AF7B79F}" dt="2022-11-17T19:37:14.284" v="2750" actId="164"/>
          <ac:picMkLst>
            <pc:docMk/>
            <pc:sldMk cId="2813911276" sldId="270"/>
            <ac:picMk id="19" creationId="{70AE66A1-D936-A999-D279-4149BA79D205}"/>
          </ac:picMkLst>
        </pc:picChg>
        <pc:picChg chg="add mod">
          <ac:chgData name="Jesse van der Merwe" userId="9d20867f98547c38" providerId="LiveId" clId="{280F4810-BAB2-445C-95F5-26220AF7B79F}" dt="2022-11-17T19:37:14.284" v="2750" actId="164"/>
          <ac:picMkLst>
            <pc:docMk/>
            <pc:sldMk cId="2813911276" sldId="270"/>
            <ac:picMk id="21" creationId="{C75096D7-E7C3-EDCB-49A5-FFC05A6FDABD}"/>
          </ac:picMkLst>
        </pc:picChg>
        <pc:picChg chg="add mod">
          <ac:chgData name="Jesse van der Merwe" userId="9d20867f98547c38" providerId="LiveId" clId="{280F4810-BAB2-445C-95F5-26220AF7B79F}" dt="2022-11-17T19:37:14.284" v="2750" actId="164"/>
          <ac:picMkLst>
            <pc:docMk/>
            <pc:sldMk cId="2813911276" sldId="270"/>
            <ac:picMk id="23" creationId="{E64B898D-A6E5-727A-E5FB-0645263B6737}"/>
          </ac:picMkLst>
        </pc:picChg>
        <pc:picChg chg="add mod">
          <ac:chgData name="Jesse van der Merwe" userId="9d20867f98547c38" providerId="LiveId" clId="{280F4810-BAB2-445C-95F5-26220AF7B79F}" dt="2022-11-17T19:37:14.284" v="2750" actId="164"/>
          <ac:picMkLst>
            <pc:docMk/>
            <pc:sldMk cId="2813911276" sldId="270"/>
            <ac:picMk id="25" creationId="{1893E800-8BED-B85B-C03D-918E447D1A4D}"/>
          </ac:picMkLst>
        </pc:picChg>
        <pc:picChg chg="add mod">
          <ac:chgData name="Jesse van der Merwe" userId="9d20867f98547c38" providerId="LiveId" clId="{280F4810-BAB2-445C-95F5-26220AF7B79F}" dt="2022-11-17T19:37:14.284" v="2750" actId="164"/>
          <ac:picMkLst>
            <pc:docMk/>
            <pc:sldMk cId="2813911276" sldId="270"/>
            <ac:picMk id="29" creationId="{61EF5204-3011-204B-3DE2-2F51B36348F6}"/>
          </ac:picMkLst>
        </pc:picChg>
        <pc:picChg chg="add mod">
          <ac:chgData name="Jesse van der Merwe" userId="9d20867f98547c38" providerId="LiveId" clId="{280F4810-BAB2-445C-95F5-26220AF7B79F}" dt="2022-11-17T19:37:14.284" v="2750" actId="164"/>
          <ac:picMkLst>
            <pc:docMk/>
            <pc:sldMk cId="2813911276" sldId="270"/>
            <ac:picMk id="31" creationId="{F089469F-1194-BF8C-1128-4706E72A23C9}"/>
          </ac:picMkLst>
        </pc:picChg>
        <pc:picChg chg="add mod">
          <ac:chgData name="Jesse van der Merwe" userId="9d20867f98547c38" providerId="LiveId" clId="{280F4810-BAB2-445C-95F5-26220AF7B79F}" dt="2022-11-17T19:37:14.284" v="2750" actId="164"/>
          <ac:picMkLst>
            <pc:docMk/>
            <pc:sldMk cId="2813911276" sldId="270"/>
            <ac:picMk id="33" creationId="{54CFE2A5-6A0B-716F-FA53-A73F4A4D8552}"/>
          </ac:picMkLst>
        </pc:picChg>
        <pc:picChg chg="add mod">
          <ac:chgData name="Jesse van der Merwe" userId="9d20867f98547c38" providerId="LiveId" clId="{280F4810-BAB2-445C-95F5-26220AF7B79F}" dt="2022-11-17T19:37:14.284" v="2750" actId="164"/>
          <ac:picMkLst>
            <pc:docMk/>
            <pc:sldMk cId="2813911276" sldId="270"/>
            <ac:picMk id="35" creationId="{FD5BDDED-C8ED-9DF9-FCAE-48B72E00B1C4}"/>
          </ac:picMkLst>
        </pc:picChg>
        <pc:cxnChg chg="del">
          <ac:chgData name="Jesse van der Merwe" userId="9d20867f98547c38" providerId="LiveId" clId="{280F4810-BAB2-445C-95F5-26220AF7B79F}" dt="2022-11-18T08:16:02.122" v="3054" actId="478"/>
          <ac:cxnSpMkLst>
            <pc:docMk/>
            <pc:sldMk cId="2813911276" sldId="270"/>
            <ac:cxnSpMk id="28" creationId="{6B72504B-231B-ACBA-DB8E-C8DAA7152756}"/>
          </ac:cxnSpMkLst>
        </pc:cxnChg>
      </pc:sldChg>
      <pc:sldChg chg="addSp delSp modSp add mod">
        <pc:chgData name="Jesse van der Merwe" userId="9d20867f98547c38" providerId="LiveId" clId="{280F4810-BAB2-445C-95F5-26220AF7B79F}" dt="2022-11-18T15:14:21.508" v="13213"/>
        <pc:sldMkLst>
          <pc:docMk/>
          <pc:sldMk cId="3471425958" sldId="271"/>
        </pc:sldMkLst>
        <pc:spChg chg="add mod">
          <ac:chgData name="Jesse van der Merwe" userId="9d20867f98547c38" providerId="LiveId" clId="{280F4810-BAB2-445C-95F5-26220AF7B79F}" dt="2022-11-18T08:39:56.014" v="4063" actId="207"/>
          <ac:spMkLst>
            <pc:docMk/>
            <pc:sldMk cId="3471425958" sldId="271"/>
            <ac:spMk id="48" creationId="{C8567DF7-02CA-B74B-5C6D-696C758CE5E7}"/>
          </ac:spMkLst>
        </pc:spChg>
        <pc:spChg chg="add del mod">
          <ac:chgData name="Jesse van der Merwe" userId="9d20867f98547c38" providerId="LiveId" clId="{280F4810-BAB2-445C-95F5-26220AF7B79F}" dt="2022-11-18T08:27:13.355" v="3314" actId="478"/>
          <ac:spMkLst>
            <pc:docMk/>
            <pc:sldMk cId="3471425958" sldId="271"/>
            <ac:spMk id="54" creationId="{B4EBBE67-4DB0-DDF3-1645-E76F13FE7364}"/>
          </ac:spMkLst>
        </pc:spChg>
        <pc:grpChg chg="add del mod ord">
          <ac:chgData name="Jesse van der Merwe" userId="9d20867f98547c38" providerId="LiveId" clId="{280F4810-BAB2-445C-95F5-26220AF7B79F}" dt="2022-11-18T08:27:10.794" v="3311" actId="478"/>
          <ac:grpSpMkLst>
            <pc:docMk/>
            <pc:sldMk cId="3471425958" sldId="271"/>
            <ac:grpSpMk id="8" creationId="{5888139A-9AEF-C3FA-04E1-E9602CEA3105}"/>
          </ac:grpSpMkLst>
        </pc:grpChg>
        <pc:grpChg chg="add mod">
          <ac:chgData name="Jesse van der Merwe" userId="9d20867f98547c38" providerId="LiveId" clId="{280F4810-BAB2-445C-95F5-26220AF7B79F}" dt="2022-11-18T08:25:30.576" v="3291" actId="164"/>
          <ac:grpSpMkLst>
            <pc:docMk/>
            <pc:sldMk cId="3471425958" sldId="271"/>
            <ac:grpSpMk id="55" creationId="{BECB11EB-B25A-DE2C-0F89-4C6C24958004}"/>
          </ac:grpSpMkLst>
        </pc:grpChg>
        <pc:graphicFrameChg chg="mod modGraphic">
          <ac:chgData name="Jesse van der Merwe" userId="9d20867f98547c38" providerId="LiveId" clId="{280F4810-BAB2-445C-95F5-26220AF7B79F}" dt="2022-11-18T15:14:21.508" v="13213"/>
          <ac:graphicFrameMkLst>
            <pc:docMk/>
            <pc:sldMk cId="3471425958" sldId="271"/>
            <ac:graphicFrameMk id="4" creationId="{F2D63307-1297-ED27-5106-F01DAE3749B5}"/>
          </ac:graphicFrameMkLst>
        </pc:graphicFrameChg>
        <pc:picChg chg="add mod ord">
          <ac:chgData name="Jesse van der Merwe" userId="9d20867f98547c38" providerId="LiveId" clId="{280F4810-BAB2-445C-95F5-26220AF7B79F}" dt="2022-11-18T08:39:50.606" v="4062" actId="208"/>
          <ac:picMkLst>
            <pc:docMk/>
            <pc:sldMk cId="3471425958" sldId="271"/>
            <ac:picMk id="3" creationId="{6FC6565C-E33C-0982-C9BC-95CA3C875C73}"/>
          </ac:picMkLst>
        </pc:picChg>
        <pc:picChg chg="add del mod">
          <ac:chgData name="Jesse van der Merwe" userId="9d20867f98547c38" providerId="LiveId" clId="{280F4810-BAB2-445C-95F5-26220AF7B79F}" dt="2022-11-18T08:19:19.781" v="3161"/>
          <ac:picMkLst>
            <pc:docMk/>
            <pc:sldMk cId="3471425958" sldId="271"/>
            <ac:picMk id="5" creationId="{DC540321-00A5-FA65-2623-DC593D6C0AEF}"/>
          </ac:picMkLst>
        </pc:picChg>
        <pc:picChg chg="add del mod">
          <ac:chgData name="Jesse van der Merwe" userId="9d20867f98547c38" providerId="LiveId" clId="{280F4810-BAB2-445C-95F5-26220AF7B79F}" dt="2022-11-18T08:27:10.794" v="3311" actId="478"/>
          <ac:picMkLst>
            <pc:docMk/>
            <pc:sldMk cId="3471425958" sldId="271"/>
            <ac:picMk id="6" creationId="{6A2467BB-CF91-5905-B211-58215C0A85F2}"/>
          </ac:picMkLst>
        </pc:picChg>
        <pc:picChg chg="mod ord">
          <ac:chgData name="Jesse van der Merwe" userId="9d20867f98547c38" providerId="LiveId" clId="{280F4810-BAB2-445C-95F5-26220AF7B79F}" dt="2022-11-18T08:39:47.889" v="4061" actId="208"/>
          <ac:picMkLst>
            <pc:docMk/>
            <pc:sldMk cId="3471425958" sldId="271"/>
            <ac:picMk id="7" creationId="{00A676F9-A270-EEA5-3807-FD3911CD6BCA}"/>
          </ac:picMkLst>
        </pc:picChg>
        <pc:cxnChg chg="add mod">
          <ac:chgData name="Jesse van der Merwe" userId="9d20867f98547c38" providerId="LiveId" clId="{280F4810-BAB2-445C-95F5-26220AF7B79F}" dt="2022-11-18T08:39:34.945" v="4058" actId="208"/>
          <ac:cxnSpMkLst>
            <pc:docMk/>
            <pc:sldMk cId="3471425958" sldId="271"/>
            <ac:cxnSpMk id="12" creationId="{8FAD379E-44B1-95BC-A64A-F461B5AF9F90}"/>
          </ac:cxnSpMkLst>
        </pc:cxnChg>
        <pc:cxnChg chg="add mod">
          <ac:chgData name="Jesse van der Merwe" userId="9d20867f98547c38" providerId="LiveId" clId="{280F4810-BAB2-445C-95F5-26220AF7B79F}" dt="2022-11-18T08:39:34.945" v="4058" actId="208"/>
          <ac:cxnSpMkLst>
            <pc:docMk/>
            <pc:sldMk cId="3471425958" sldId="271"/>
            <ac:cxnSpMk id="18" creationId="{7C8D56D3-1429-0A4D-4C01-14AD3DC9484F}"/>
          </ac:cxnSpMkLst>
        </pc:cxnChg>
        <pc:cxnChg chg="add del mod">
          <ac:chgData name="Jesse van der Merwe" userId="9d20867f98547c38" providerId="LiveId" clId="{280F4810-BAB2-445C-95F5-26220AF7B79F}" dt="2022-11-18T08:27:11.640" v="3312" actId="478"/>
          <ac:cxnSpMkLst>
            <pc:docMk/>
            <pc:sldMk cId="3471425958" sldId="271"/>
            <ac:cxnSpMk id="26" creationId="{D55B16B9-9A9B-28BC-B075-D5786072AAF8}"/>
          </ac:cxnSpMkLst>
        </pc:cxnChg>
        <pc:cxnChg chg="add del mod">
          <ac:chgData name="Jesse van der Merwe" userId="9d20867f98547c38" providerId="LiveId" clId="{280F4810-BAB2-445C-95F5-26220AF7B79F}" dt="2022-11-18T08:27:14.970" v="3316" actId="478"/>
          <ac:cxnSpMkLst>
            <pc:docMk/>
            <pc:sldMk cId="3471425958" sldId="271"/>
            <ac:cxnSpMk id="28" creationId="{F95EC0FC-C12E-347F-52C6-70218E158023}"/>
          </ac:cxnSpMkLst>
        </pc:cxnChg>
        <pc:cxnChg chg="add del mod">
          <ac:chgData name="Jesse van der Merwe" userId="9d20867f98547c38" providerId="LiveId" clId="{280F4810-BAB2-445C-95F5-26220AF7B79F}" dt="2022-11-18T08:27:12.103" v="3313" actId="478"/>
          <ac:cxnSpMkLst>
            <pc:docMk/>
            <pc:sldMk cId="3471425958" sldId="271"/>
            <ac:cxnSpMk id="32" creationId="{1687C73B-92A4-C885-C4B3-4525B088E427}"/>
          </ac:cxnSpMkLst>
        </pc:cxnChg>
        <pc:cxnChg chg="add del mod">
          <ac:chgData name="Jesse van der Merwe" userId="9d20867f98547c38" providerId="LiveId" clId="{280F4810-BAB2-445C-95F5-26220AF7B79F}" dt="2022-11-18T08:27:14.368" v="3315" actId="478"/>
          <ac:cxnSpMkLst>
            <pc:docMk/>
            <pc:sldMk cId="3471425958" sldId="271"/>
            <ac:cxnSpMk id="38" creationId="{B8CAB2EF-E407-0316-58E2-9F02A3748604}"/>
          </ac:cxnSpMkLst>
        </pc:cxnChg>
        <pc:cxnChg chg="add del mod">
          <ac:chgData name="Jesse van der Merwe" userId="9d20867f98547c38" providerId="LiveId" clId="{280F4810-BAB2-445C-95F5-26220AF7B79F}" dt="2022-11-18T08:24:56.648" v="3278"/>
          <ac:cxnSpMkLst>
            <pc:docMk/>
            <pc:sldMk cId="3471425958" sldId="271"/>
            <ac:cxnSpMk id="53" creationId="{0EE2DD55-5A36-0C13-F57D-0484C923FFE4}"/>
          </ac:cxnSpMkLst>
        </pc:cxnChg>
      </pc:sldChg>
      <pc:sldChg chg="modSp add mod">
        <pc:chgData name="Jesse van der Merwe" userId="9d20867f98547c38" providerId="LiveId" clId="{280F4810-BAB2-445C-95F5-26220AF7B79F}" dt="2022-11-18T15:14:34.201" v="13215"/>
        <pc:sldMkLst>
          <pc:docMk/>
          <pc:sldMk cId="992841792" sldId="272"/>
        </pc:sldMkLst>
        <pc:spChg chg="mod">
          <ac:chgData name="Jesse van der Merwe" userId="9d20867f98547c38" providerId="LiveId" clId="{280F4810-BAB2-445C-95F5-26220AF7B79F}" dt="2022-11-18T08:40:38.089" v="4069" actId="207"/>
          <ac:spMkLst>
            <pc:docMk/>
            <pc:sldMk cId="992841792" sldId="272"/>
            <ac:spMk id="48" creationId="{C8567DF7-02CA-B74B-5C6D-696C758CE5E7}"/>
          </ac:spMkLst>
        </pc:spChg>
        <pc:spChg chg="mod">
          <ac:chgData name="Jesse van der Merwe" userId="9d20867f98547c38" providerId="LiveId" clId="{280F4810-BAB2-445C-95F5-26220AF7B79F}" dt="2022-11-18T08:40:38.089" v="4069" actId="207"/>
          <ac:spMkLst>
            <pc:docMk/>
            <pc:sldMk cId="992841792" sldId="272"/>
            <ac:spMk id="54" creationId="{B4EBBE67-4DB0-DDF3-1645-E76F13FE7364}"/>
          </ac:spMkLst>
        </pc:spChg>
        <pc:graphicFrameChg chg="mod modGraphic">
          <ac:chgData name="Jesse van der Merwe" userId="9d20867f98547c38" providerId="LiveId" clId="{280F4810-BAB2-445C-95F5-26220AF7B79F}" dt="2022-11-18T15:14:34.201" v="13215"/>
          <ac:graphicFrameMkLst>
            <pc:docMk/>
            <pc:sldMk cId="992841792" sldId="272"/>
            <ac:graphicFrameMk id="4" creationId="{F2D63307-1297-ED27-5106-F01DAE3749B5}"/>
          </ac:graphicFrameMkLst>
        </pc:graphicFrameChg>
        <pc:picChg chg="mod">
          <ac:chgData name="Jesse van der Merwe" userId="9d20867f98547c38" providerId="LiveId" clId="{280F4810-BAB2-445C-95F5-26220AF7B79F}" dt="2022-11-18T08:40:34.045" v="4068" actId="208"/>
          <ac:picMkLst>
            <pc:docMk/>
            <pc:sldMk cId="992841792" sldId="272"/>
            <ac:picMk id="3" creationId="{6FC6565C-E33C-0982-C9BC-95CA3C875C73}"/>
          </ac:picMkLst>
        </pc:picChg>
        <pc:picChg chg="mod">
          <ac:chgData name="Jesse van der Merwe" userId="9d20867f98547c38" providerId="LiveId" clId="{280F4810-BAB2-445C-95F5-26220AF7B79F}" dt="2022-11-18T08:40:34.045" v="4068" actId="208"/>
          <ac:picMkLst>
            <pc:docMk/>
            <pc:sldMk cId="992841792" sldId="272"/>
            <ac:picMk id="6" creationId="{6A2467BB-CF91-5905-B211-58215C0A85F2}"/>
          </ac:picMkLst>
        </pc:picChg>
        <pc:picChg chg="mod">
          <ac:chgData name="Jesse van der Merwe" userId="9d20867f98547c38" providerId="LiveId" clId="{280F4810-BAB2-445C-95F5-26220AF7B79F}" dt="2022-11-18T08:40:30.690" v="4067" actId="208"/>
          <ac:picMkLst>
            <pc:docMk/>
            <pc:sldMk cId="992841792" sldId="272"/>
            <ac:picMk id="7" creationId="{00A676F9-A270-EEA5-3807-FD3911CD6BCA}"/>
          </ac:picMkLst>
        </pc:picChg>
        <pc:cxnChg chg="mod">
          <ac:chgData name="Jesse van der Merwe" userId="9d20867f98547c38" providerId="LiveId" clId="{280F4810-BAB2-445C-95F5-26220AF7B79F}" dt="2022-11-18T08:40:26.755" v="4066" actId="208"/>
          <ac:cxnSpMkLst>
            <pc:docMk/>
            <pc:sldMk cId="992841792" sldId="272"/>
            <ac:cxnSpMk id="12" creationId="{8FAD379E-44B1-95BC-A64A-F461B5AF9F90}"/>
          </ac:cxnSpMkLst>
        </pc:cxnChg>
        <pc:cxnChg chg="mod">
          <ac:chgData name="Jesse van der Merwe" userId="9d20867f98547c38" providerId="LiveId" clId="{280F4810-BAB2-445C-95F5-26220AF7B79F}" dt="2022-11-18T08:40:26.755" v="4066" actId="208"/>
          <ac:cxnSpMkLst>
            <pc:docMk/>
            <pc:sldMk cId="992841792" sldId="272"/>
            <ac:cxnSpMk id="18" creationId="{7C8D56D3-1429-0A4D-4C01-14AD3DC9484F}"/>
          </ac:cxnSpMkLst>
        </pc:cxnChg>
        <pc:cxnChg chg="mod">
          <ac:chgData name="Jesse van der Merwe" userId="9d20867f98547c38" providerId="LiveId" clId="{280F4810-BAB2-445C-95F5-26220AF7B79F}" dt="2022-11-18T08:40:26.755" v="4066" actId="208"/>
          <ac:cxnSpMkLst>
            <pc:docMk/>
            <pc:sldMk cId="992841792" sldId="272"/>
            <ac:cxnSpMk id="26" creationId="{D55B16B9-9A9B-28BC-B075-D5786072AAF8}"/>
          </ac:cxnSpMkLst>
        </pc:cxnChg>
        <pc:cxnChg chg="mod">
          <ac:chgData name="Jesse van der Merwe" userId="9d20867f98547c38" providerId="LiveId" clId="{280F4810-BAB2-445C-95F5-26220AF7B79F}" dt="2022-11-18T08:40:26.755" v="4066" actId="208"/>
          <ac:cxnSpMkLst>
            <pc:docMk/>
            <pc:sldMk cId="992841792" sldId="272"/>
            <ac:cxnSpMk id="28" creationId="{F95EC0FC-C12E-347F-52C6-70218E158023}"/>
          </ac:cxnSpMkLst>
        </pc:cxnChg>
        <pc:cxnChg chg="mod">
          <ac:chgData name="Jesse van der Merwe" userId="9d20867f98547c38" providerId="LiveId" clId="{280F4810-BAB2-445C-95F5-26220AF7B79F}" dt="2022-11-18T08:40:26.755" v="4066" actId="208"/>
          <ac:cxnSpMkLst>
            <pc:docMk/>
            <pc:sldMk cId="992841792" sldId="272"/>
            <ac:cxnSpMk id="32" creationId="{1687C73B-92A4-C885-C4B3-4525B088E427}"/>
          </ac:cxnSpMkLst>
        </pc:cxnChg>
        <pc:cxnChg chg="mod">
          <ac:chgData name="Jesse van der Merwe" userId="9d20867f98547c38" providerId="LiveId" clId="{280F4810-BAB2-445C-95F5-26220AF7B79F}" dt="2022-11-18T08:40:26.755" v="4066" actId="208"/>
          <ac:cxnSpMkLst>
            <pc:docMk/>
            <pc:sldMk cId="992841792" sldId="272"/>
            <ac:cxnSpMk id="38" creationId="{B8CAB2EF-E407-0316-58E2-9F02A3748604}"/>
          </ac:cxnSpMkLst>
        </pc:cxnChg>
      </pc:sldChg>
      <pc:sldChg chg="modSp add mod">
        <pc:chgData name="Jesse van der Merwe" userId="9d20867f98547c38" providerId="LiveId" clId="{280F4810-BAB2-445C-95F5-26220AF7B79F}" dt="2022-11-18T15:14:07.380" v="13211" actId="1036"/>
        <pc:sldMkLst>
          <pc:docMk/>
          <pc:sldMk cId="4021175574" sldId="273"/>
        </pc:sldMkLst>
        <pc:graphicFrameChg chg="mod modGraphic">
          <ac:chgData name="Jesse van der Merwe" userId="9d20867f98547c38" providerId="LiveId" clId="{280F4810-BAB2-445C-95F5-26220AF7B79F}" dt="2022-11-18T15:14:00.796" v="13207"/>
          <ac:graphicFrameMkLst>
            <pc:docMk/>
            <pc:sldMk cId="4021175574" sldId="273"/>
            <ac:graphicFrameMk id="4" creationId="{F2D63307-1297-ED27-5106-F01DAE3749B5}"/>
          </ac:graphicFrameMkLst>
        </pc:graphicFrameChg>
        <pc:picChg chg="mod ord">
          <ac:chgData name="Jesse van der Merwe" userId="9d20867f98547c38" providerId="LiveId" clId="{280F4810-BAB2-445C-95F5-26220AF7B79F}" dt="2022-11-18T15:14:07.380" v="13211" actId="1036"/>
          <ac:picMkLst>
            <pc:docMk/>
            <pc:sldMk cId="4021175574" sldId="273"/>
            <ac:picMk id="7" creationId="{00A676F9-A270-EEA5-3807-FD3911CD6BCA}"/>
          </ac:picMkLst>
        </pc:picChg>
        <pc:picChg chg="mod ord">
          <ac:chgData name="Jesse van der Merwe" userId="9d20867f98547c38" providerId="LiveId" clId="{280F4810-BAB2-445C-95F5-26220AF7B79F}" dt="2022-11-18T08:39:27.167" v="4057" actId="208"/>
          <ac:picMkLst>
            <pc:docMk/>
            <pc:sldMk cId="4021175574" sldId="273"/>
            <ac:picMk id="11" creationId="{12FEC469-6458-FC94-2DAC-57685191D8DC}"/>
          </ac:picMkLst>
        </pc:picChg>
      </pc:sldChg>
      <pc:sldChg chg="addSp delSp modSp add del mod">
        <pc:chgData name="Jesse van der Merwe" userId="9d20867f98547c38" providerId="LiveId" clId="{280F4810-BAB2-445C-95F5-26220AF7B79F}" dt="2022-11-18T08:50:37.051" v="4372" actId="47"/>
        <pc:sldMkLst>
          <pc:docMk/>
          <pc:sldMk cId="112576171" sldId="274"/>
        </pc:sldMkLst>
        <pc:spChg chg="mod topLvl">
          <ac:chgData name="Jesse van der Merwe" userId="9d20867f98547c38" providerId="LiveId" clId="{280F4810-BAB2-445C-95F5-26220AF7B79F}" dt="2022-11-18T08:44:27.571" v="4162" actId="164"/>
          <ac:spMkLst>
            <pc:docMk/>
            <pc:sldMk cId="112576171" sldId="274"/>
            <ac:spMk id="2" creationId="{E5718728-1F72-3017-81E5-A4DC3E2A7F5C}"/>
          </ac:spMkLst>
        </pc:spChg>
        <pc:spChg chg="del">
          <ac:chgData name="Jesse van der Merwe" userId="9d20867f98547c38" providerId="LiveId" clId="{280F4810-BAB2-445C-95F5-26220AF7B79F}" dt="2022-11-18T08:43:46.741" v="4142" actId="478"/>
          <ac:spMkLst>
            <pc:docMk/>
            <pc:sldMk cId="112576171" sldId="274"/>
            <ac:spMk id="3" creationId="{9526D260-AE38-DB58-3114-2F5E8B4F8398}"/>
          </ac:spMkLst>
        </pc:spChg>
        <pc:spChg chg="mod topLvl">
          <ac:chgData name="Jesse van der Merwe" userId="9d20867f98547c38" providerId="LiveId" clId="{280F4810-BAB2-445C-95F5-26220AF7B79F}" dt="2022-11-18T08:45:02.081" v="4170" actId="14100"/>
          <ac:spMkLst>
            <pc:docMk/>
            <pc:sldMk cId="112576171" sldId="274"/>
            <ac:spMk id="4" creationId="{54FC033E-E215-49B7-A08F-E77CF01EE8C4}"/>
          </ac:spMkLst>
        </pc:spChg>
        <pc:spChg chg="del">
          <ac:chgData name="Jesse van der Merwe" userId="9d20867f98547c38" providerId="LiveId" clId="{280F4810-BAB2-445C-95F5-26220AF7B79F}" dt="2022-11-18T08:43:50.976" v="4145" actId="478"/>
          <ac:spMkLst>
            <pc:docMk/>
            <pc:sldMk cId="112576171" sldId="274"/>
            <ac:spMk id="5" creationId="{C96C09FE-4B58-75D6-68A3-D3423B6E9E5F}"/>
          </ac:spMkLst>
        </pc:spChg>
        <pc:spChg chg="del topLvl">
          <ac:chgData name="Jesse van der Merwe" userId="9d20867f98547c38" providerId="LiveId" clId="{280F4810-BAB2-445C-95F5-26220AF7B79F}" dt="2022-11-18T08:43:52.275" v="4146" actId="478"/>
          <ac:spMkLst>
            <pc:docMk/>
            <pc:sldMk cId="112576171" sldId="274"/>
            <ac:spMk id="7" creationId="{4810F538-D8AE-8A42-DF89-AA129E9B355D}"/>
          </ac:spMkLst>
        </pc:spChg>
        <pc:spChg chg="mod topLvl">
          <ac:chgData name="Jesse van der Merwe" userId="9d20867f98547c38" providerId="LiveId" clId="{280F4810-BAB2-445C-95F5-26220AF7B79F}" dt="2022-11-18T08:44:38.265" v="4164" actId="1076"/>
          <ac:spMkLst>
            <pc:docMk/>
            <pc:sldMk cId="112576171" sldId="274"/>
            <ac:spMk id="11" creationId="{DA9D353F-614C-406F-9948-2E6F95AD2DB4}"/>
          </ac:spMkLst>
        </pc:spChg>
        <pc:spChg chg="del">
          <ac:chgData name="Jesse van der Merwe" userId="9d20867f98547c38" providerId="LiveId" clId="{280F4810-BAB2-445C-95F5-26220AF7B79F}" dt="2022-11-18T08:44:03.989" v="4156" actId="478"/>
          <ac:spMkLst>
            <pc:docMk/>
            <pc:sldMk cId="112576171" sldId="274"/>
            <ac:spMk id="19" creationId="{7E3024EC-AAF8-4DC1-8914-D2F81BADEA76}"/>
          </ac:spMkLst>
        </pc:spChg>
        <pc:spChg chg="add del mod">
          <ac:chgData name="Jesse van der Merwe" userId="9d20867f98547c38" providerId="LiveId" clId="{280F4810-BAB2-445C-95F5-26220AF7B79F}" dt="2022-11-18T08:45:55.731" v="4239" actId="478"/>
          <ac:spMkLst>
            <pc:docMk/>
            <pc:sldMk cId="112576171" sldId="274"/>
            <ac:spMk id="20" creationId="{9B3D1D0D-79D8-548C-3A8B-454BD5FC959F}"/>
          </ac:spMkLst>
        </pc:spChg>
        <pc:spChg chg="del">
          <ac:chgData name="Jesse van der Merwe" userId="9d20867f98547c38" providerId="LiveId" clId="{280F4810-BAB2-445C-95F5-26220AF7B79F}" dt="2022-11-18T08:43:59.700" v="4152" actId="478"/>
          <ac:spMkLst>
            <pc:docMk/>
            <pc:sldMk cId="112576171" sldId="274"/>
            <ac:spMk id="22" creationId="{C9A8D1A4-1C68-4E4A-B85F-C96095C44F76}"/>
          </ac:spMkLst>
        </pc:spChg>
        <pc:spChg chg="del">
          <ac:chgData name="Jesse van der Merwe" userId="9d20867f98547c38" providerId="LiveId" clId="{280F4810-BAB2-445C-95F5-26220AF7B79F}" dt="2022-11-18T08:44:05.564" v="4157" actId="478"/>
          <ac:spMkLst>
            <pc:docMk/>
            <pc:sldMk cId="112576171" sldId="274"/>
            <ac:spMk id="27" creationId="{0668353E-3729-4DA8-9AC7-EF26BAD6A40A}"/>
          </ac:spMkLst>
        </pc:spChg>
        <pc:spChg chg="del">
          <ac:chgData name="Jesse van der Merwe" userId="9d20867f98547c38" providerId="LiveId" clId="{280F4810-BAB2-445C-95F5-26220AF7B79F}" dt="2022-11-18T08:43:57.501" v="4150" actId="478"/>
          <ac:spMkLst>
            <pc:docMk/>
            <pc:sldMk cId="112576171" sldId="274"/>
            <ac:spMk id="30" creationId="{11F96AE9-A603-4154-A4AB-0D3D421FD822}"/>
          </ac:spMkLst>
        </pc:spChg>
        <pc:spChg chg="del">
          <ac:chgData name="Jesse van der Merwe" userId="9d20867f98547c38" providerId="LiveId" clId="{280F4810-BAB2-445C-95F5-26220AF7B79F}" dt="2022-11-18T08:43:53.330" v="4147" actId="478"/>
          <ac:spMkLst>
            <pc:docMk/>
            <pc:sldMk cId="112576171" sldId="274"/>
            <ac:spMk id="35" creationId="{432AB6BE-AA2D-4D5E-8A4C-6874D4F49EBB}"/>
          </ac:spMkLst>
        </pc:spChg>
        <pc:spChg chg="del">
          <ac:chgData name="Jesse van der Merwe" userId="9d20867f98547c38" providerId="LiveId" clId="{280F4810-BAB2-445C-95F5-26220AF7B79F}" dt="2022-11-18T08:43:54.993" v="4148" actId="478"/>
          <ac:spMkLst>
            <pc:docMk/>
            <pc:sldMk cId="112576171" sldId="274"/>
            <ac:spMk id="38" creationId="{D82EA89E-DC2B-48CD-A45C-D39D7D40D05A}"/>
          </ac:spMkLst>
        </pc:spChg>
        <pc:spChg chg="mod">
          <ac:chgData name="Jesse van der Merwe" userId="9d20867f98547c38" providerId="LiveId" clId="{280F4810-BAB2-445C-95F5-26220AF7B79F}" dt="2022-11-18T08:45:53.285" v="4238" actId="20577"/>
          <ac:spMkLst>
            <pc:docMk/>
            <pc:sldMk cId="112576171" sldId="274"/>
            <ac:spMk id="60" creationId="{8C1B05DF-59AD-4DFB-A66D-F3422067AC3A}"/>
          </ac:spMkLst>
        </pc:spChg>
        <pc:grpChg chg="add del mod">
          <ac:chgData name="Jesse van der Merwe" userId="9d20867f98547c38" providerId="LiveId" clId="{280F4810-BAB2-445C-95F5-26220AF7B79F}" dt="2022-11-18T08:43:52.275" v="4146" actId="478"/>
          <ac:grpSpMkLst>
            <pc:docMk/>
            <pc:sldMk cId="112576171" sldId="274"/>
            <ac:grpSpMk id="8" creationId="{E33EAC01-A1AC-85A2-64DF-CA3416E46DC5}"/>
          </ac:grpSpMkLst>
        </pc:grpChg>
        <pc:grpChg chg="add del mod">
          <ac:chgData name="Jesse van der Merwe" userId="9d20867f98547c38" providerId="LiveId" clId="{280F4810-BAB2-445C-95F5-26220AF7B79F}" dt="2022-11-18T08:44:17.785" v="4159" actId="165"/>
          <ac:grpSpMkLst>
            <pc:docMk/>
            <pc:sldMk cId="112576171" sldId="274"/>
            <ac:grpSpMk id="9" creationId="{974D0F44-5BD8-04B4-6BDF-D826E06345AA}"/>
          </ac:grpSpMkLst>
        </pc:grpChg>
        <pc:grpChg chg="add mod">
          <ac:chgData name="Jesse van der Merwe" userId="9d20867f98547c38" providerId="LiveId" clId="{280F4810-BAB2-445C-95F5-26220AF7B79F}" dt="2022-11-18T08:45:25.308" v="4182" actId="164"/>
          <ac:grpSpMkLst>
            <pc:docMk/>
            <pc:sldMk cId="112576171" sldId="274"/>
            <ac:grpSpMk id="10" creationId="{4108A923-3588-F3CF-FFE4-F78DA3E0087D}"/>
          </ac:grpSpMkLst>
        </pc:grpChg>
        <pc:grpChg chg="del">
          <ac:chgData name="Jesse van der Merwe" userId="9d20867f98547c38" providerId="LiveId" clId="{280F4810-BAB2-445C-95F5-26220AF7B79F}" dt="2022-11-18T08:44:05.564" v="4157" actId="478"/>
          <ac:grpSpMkLst>
            <pc:docMk/>
            <pc:sldMk cId="112576171" sldId="274"/>
            <ac:grpSpMk id="14" creationId="{5FE1B804-1473-4902-A878-D9BDA835F57D}"/>
          </ac:grpSpMkLst>
        </pc:grpChg>
        <pc:grpChg chg="add del mod topLvl">
          <ac:chgData name="Jesse van der Merwe" userId="9d20867f98547c38" providerId="LiveId" clId="{280F4810-BAB2-445C-95F5-26220AF7B79F}" dt="2022-11-18T08:44:19.924" v="4160" actId="165"/>
          <ac:grpSpMkLst>
            <pc:docMk/>
            <pc:sldMk cId="112576171" sldId="274"/>
            <ac:grpSpMk id="15" creationId="{99C13715-1CC4-796F-8AEC-227538E8F834}"/>
          </ac:grpSpMkLst>
        </pc:grpChg>
        <pc:grpChg chg="add mod">
          <ac:chgData name="Jesse van der Merwe" userId="9d20867f98547c38" providerId="LiveId" clId="{280F4810-BAB2-445C-95F5-26220AF7B79F}" dt="2022-11-18T08:45:26.737" v="4194" actId="1035"/>
          <ac:grpSpMkLst>
            <pc:docMk/>
            <pc:sldMk cId="112576171" sldId="274"/>
            <ac:grpSpMk id="16" creationId="{1896A418-727D-4775-0B1F-EC9BBA8F18F8}"/>
          </ac:grpSpMkLst>
        </pc:grpChg>
        <pc:grpChg chg="del mod topLvl">
          <ac:chgData name="Jesse van der Merwe" userId="9d20867f98547c38" providerId="LiveId" clId="{280F4810-BAB2-445C-95F5-26220AF7B79F}" dt="2022-11-18T08:44:24.571" v="4161" actId="165"/>
          <ac:grpSpMkLst>
            <pc:docMk/>
            <pc:sldMk cId="112576171" sldId="274"/>
            <ac:grpSpMk id="17" creationId="{47B50FAF-2DD9-46C7-838A-9D4F4209BF28}"/>
          </ac:grpSpMkLst>
        </pc:grpChg>
        <pc:grpChg chg="del">
          <ac:chgData name="Jesse van der Merwe" userId="9d20867f98547c38" providerId="LiveId" clId="{280F4810-BAB2-445C-95F5-26220AF7B79F}" dt="2022-11-18T08:44:03.029" v="4155" actId="478"/>
          <ac:grpSpMkLst>
            <pc:docMk/>
            <pc:sldMk cId="112576171" sldId="274"/>
            <ac:grpSpMk id="18" creationId="{75D78DDC-32C0-434F-B345-B22E232A2948}"/>
          </ac:grpSpMkLst>
        </pc:grpChg>
        <pc:grpChg chg="del">
          <ac:chgData name="Jesse van der Merwe" userId="9d20867f98547c38" providerId="LiveId" clId="{280F4810-BAB2-445C-95F5-26220AF7B79F}" dt="2022-11-18T08:43:58.579" v="4151" actId="478"/>
          <ac:grpSpMkLst>
            <pc:docMk/>
            <pc:sldMk cId="112576171" sldId="274"/>
            <ac:grpSpMk id="26" creationId="{FE838C60-000F-40AA-9601-0878EA54279C}"/>
          </ac:grpSpMkLst>
        </pc:grpChg>
        <pc:grpChg chg="del">
          <ac:chgData name="Jesse van der Merwe" userId="9d20867f98547c38" providerId="LiveId" clId="{280F4810-BAB2-445C-95F5-26220AF7B79F}" dt="2022-11-18T08:43:54.993" v="4148" actId="478"/>
          <ac:grpSpMkLst>
            <pc:docMk/>
            <pc:sldMk cId="112576171" sldId="274"/>
            <ac:grpSpMk id="34" creationId="{26B9BD7E-9DA8-4619-897B-5E468B982F01}"/>
          </ac:grpSpMkLst>
        </pc:grpChg>
        <pc:cxnChg chg="add del mod topLvl">
          <ac:chgData name="Jesse van der Merwe" userId="9d20867f98547c38" providerId="LiveId" clId="{280F4810-BAB2-445C-95F5-26220AF7B79F}" dt="2022-11-18T08:45:25.308" v="4182" actId="164"/>
          <ac:cxnSpMkLst>
            <pc:docMk/>
            <pc:sldMk cId="112576171" sldId="274"/>
            <ac:cxnSpMk id="6" creationId="{829FFA54-371D-43BC-A63E-6C931EA42A31}"/>
          </ac:cxnSpMkLst>
        </pc:cxnChg>
        <pc:cxnChg chg="mod topLvl">
          <ac:chgData name="Jesse van der Merwe" userId="9d20867f98547c38" providerId="LiveId" clId="{280F4810-BAB2-445C-95F5-26220AF7B79F}" dt="2022-11-18T08:45:26.737" v="4194" actId="1035"/>
          <ac:cxnSpMkLst>
            <pc:docMk/>
            <pc:sldMk cId="112576171" sldId="274"/>
            <ac:cxnSpMk id="13" creationId="{EF339DBC-3A34-4875-910B-BDDD96E05064}"/>
          </ac:cxnSpMkLst>
        </pc:cxnChg>
        <pc:cxnChg chg="del mod">
          <ac:chgData name="Jesse van der Merwe" userId="9d20867f98547c38" providerId="LiveId" clId="{280F4810-BAB2-445C-95F5-26220AF7B79F}" dt="2022-11-18T08:44:03.029" v="4155" actId="478"/>
          <ac:cxnSpMkLst>
            <pc:docMk/>
            <pc:sldMk cId="112576171" sldId="274"/>
            <ac:cxnSpMk id="23" creationId="{BA7E3347-A50C-4F16-BE88-C3037848EC6D}"/>
          </ac:cxnSpMkLst>
        </pc:cxnChg>
        <pc:cxnChg chg="del mod">
          <ac:chgData name="Jesse van der Merwe" userId="9d20867f98547c38" providerId="LiveId" clId="{280F4810-BAB2-445C-95F5-26220AF7B79F}" dt="2022-11-18T08:43:58.579" v="4151" actId="478"/>
          <ac:cxnSpMkLst>
            <pc:docMk/>
            <pc:sldMk cId="112576171" sldId="274"/>
            <ac:cxnSpMk id="31" creationId="{7DD16D42-5C4E-47FF-A1A8-6A431CACCDA6}"/>
          </ac:cxnSpMkLst>
        </pc:cxnChg>
        <pc:cxnChg chg="del mod">
          <ac:chgData name="Jesse van der Merwe" userId="9d20867f98547c38" providerId="LiveId" clId="{280F4810-BAB2-445C-95F5-26220AF7B79F}" dt="2022-11-18T08:43:56.083" v="4149" actId="478"/>
          <ac:cxnSpMkLst>
            <pc:docMk/>
            <pc:sldMk cId="112576171" sldId="274"/>
            <ac:cxnSpMk id="39" creationId="{05865C1B-A7B0-43E1-874D-3A8274B68901}"/>
          </ac:cxnSpMkLst>
        </pc:cxnChg>
      </pc:sldChg>
      <pc:sldChg chg="addSp delSp modSp add mod">
        <pc:chgData name="Jesse van der Merwe" userId="9d20867f98547c38" providerId="LiveId" clId="{280F4810-BAB2-445C-95F5-26220AF7B79F}" dt="2022-11-18T11:04:44.480" v="8222" actId="1035"/>
        <pc:sldMkLst>
          <pc:docMk/>
          <pc:sldMk cId="1080757956" sldId="275"/>
        </pc:sldMkLst>
        <pc:spChg chg="del">
          <ac:chgData name="Jesse van der Merwe" userId="9d20867f98547c38" providerId="LiveId" clId="{280F4810-BAB2-445C-95F5-26220AF7B79F}" dt="2022-11-18T08:49:50.898" v="4347" actId="478"/>
          <ac:spMkLst>
            <pc:docMk/>
            <pc:sldMk cId="1080757956" sldId="275"/>
            <ac:spMk id="3" creationId="{9526D260-AE38-DB58-3114-2F5E8B4F8398}"/>
          </ac:spMkLst>
        </pc:spChg>
        <pc:spChg chg="del">
          <ac:chgData name="Jesse van der Merwe" userId="9d20867f98547c38" providerId="LiveId" clId="{280F4810-BAB2-445C-95F5-26220AF7B79F}" dt="2022-11-18T08:49:51.921" v="4348" actId="478"/>
          <ac:spMkLst>
            <pc:docMk/>
            <pc:sldMk cId="1080757956" sldId="275"/>
            <ac:spMk id="5" creationId="{C96C09FE-4B58-75D6-68A3-D3423B6E9E5F}"/>
          </ac:spMkLst>
        </pc:spChg>
        <pc:spChg chg="del">
          <ac:chgData name="Jesse van der Merwe" userId="9d20867f98547c38" providerId="LiveId" clId="{280F4810-BAB2-445C-95F5-26220AF7B79F}" dt="2022-11-18T08:49:58.148" v="4349" actId="478"/>
          <ac:spMkLst>
            <pc:docMk/>
            <pc:sldMk cId="1080757956" sldId="275"/>
            <ac:spMk id="7" creationId="{4810F538-D8AE-8A42-DF89-AA129E9B355D}"/>
          </ac:spMkLst>
        </pc:spChg>
        <pc:spChg chg="add del mod">
          <ac:chgData name="Jesse van der Merwe" userId="9d20867f98547c38" providerId="LiveId" clId="{280F4810-BAB2-445C-95F5-26220AF7B79F}" dt="2022-11-18T08:55:01.119" v="4607" actId="478"/>
          <ac:spMkLst>
            <pc:docMk/>
            <pc:sldMk cId="1080757956" sldId="275"/>
            <ac:spMk id="10" creationId="{4C6E53D8-A1E3-BD89-979F-6C8770648109}"/>
          </ac:spMkLst>
        </pc:spChg>
        <pc:spChg chg="del">
          <ac:chgData name="Jesse van der Merwe" userId="9d20867f98547c38" providerId="LiveId" clId="{280F4810-BAB2-445C-95F5-26220AF7B79F}" dt="2022-11-18T08:50:28.505" v="4370" actId="478"/>
          <ac:spMkLst>
            <pc:docMk/>
            <pc:sldMk cId="1080757956" sldId="275"/>
            <ac:spMk id="11" creationId="{DA9D353F-614C-406F-9948-2E6F95AD2DB4}"/>
          </ac:spMkLst>
        </pc:spChg>
        <pc:spChg chg="del">
          <ac:chgData name="Jesse van der Merwe" userId="9d20867f98547c38" providerId="LiveId" clId="{280F4810-BAB2-445C-95F5-26220AF7B79F}" dt="2022-11-18T08:49:48.885" v="4346" actId="478"/>
          <ac:spMkLst>
            <pc:docMk/>
            <pc:sldMk cId="1080757956" sldId="275"/>
            <ac:spMk id="19" creationId="{7E3024EC-AAF8-4DC1-8914-D2F81BADEA76}"/>
          </ac:spMkLst>
        </pc:spChg>
        <pc:spChg chg="add mod">
          <ac:chgData name="Jesse van der Merwe" userId="9d20867f98547c38" providerId="LiveId" clId="{280F4810-BAB2-445C-95F5-26220AF7B79F}" dt="2022-11-18T11:04:37.939" v="8221" actId="1035"/>
          <ac:spMkLst>
            <pc:docMk/>
            <pc:sldMk cId="1080757956" sldId="275"/>
            <ac:spMk id="20" creationId="{606C609D-7CCA-AF65-0A68-738E4BEC2267}"/>
          </ac:spMkLst>
        </pc:spChg>
        <pc:spChg chg="add del mod">
          <ac:chgData name="Jesse van der Merwe" userId="9d20867f98547c38" providerId="LiveId" clId="{280F4810-BAB2-445C-95F5-26220AF7B79F}" dt="2022-11-18T09:37:44.635" v="5215" actId="478"/>
          <ac:spMkLst>
            <pc:docMk/>
            <pc:sldMk cId="1080757956" sldId="275"/>
            <ac:spMk id="21" creationId="{166F410D-94F4-496B-A4C5-21563E3B2661}"/>
          </ac:spMkLst>
        </pc:spChg>
        <pc:spChg chg="del">
          <ac:chgData name="Jesse van der Merwe" userId="9d20867f98547c38" providerId="LiveId" clId="{280F4810-BAB2-445C-95F5-26220AF7B79F}" dt="2022-11-18T08:49:58.148" v="4349" actId="478"/>
          <ac:spMkLst>
            <pc:docMk/>
            <pc:sldMk cId="1080757956" sldId="275"/>
            <ac:spMk id="22" creationId="{C9A8D1A4-1C68-4E4A-B85F-C96095C44F76}"/>
          </ac:spMkLst>
        </pc:spChg>
        <pc:spChg chg="del">
          <ac:chgData name="Jesse van der Merwe" userId="9d20867f98547c38" providerId="LiveId" clId="{280F4810-BAB2-445C-95F5-26220AF7B79F}" dt="2022-11-18T08:49:58.148" v="4349" actId="478"/>
          <ac:spMkLst>
            <pc:docMk/>
            <pc:sldMk cId="1080757956" sldId="275"/>
            <ac:spMk id="27" creationId="{0668353E-3729-4DA8-9AC7-EF26BAD6A40A}"/>
          </ac:spMkLst>
        </pc:spChg>
        <pc:spChg chg="del">
          <ac:chgData name="Jesse van der Merwe" userId="9d20867f98547c38" providerId="LiveId" clId="{280F4810-BAB2-445C-95F5-26220AF7B79F}" dt="2022-11-18T08:49:58.148" v="4349" actId="478"/>
          <ac:spMkLst>
            <pc:docMk/>
            <pc:sldMk cId="1080757956" sldId="275"/>
            <ac:spMk id="30" creationId="{11F96AE9-A603-4154-A4AB-0D3D421FD822}"/>
          </ac:spMkLst>
        </pc:spChg>
        <pc:spChg chg="add mod">
          <ac:chgData name="Jesse van der Merwe" userId="9d20867f98547c38" providerId="LiveId" clId="{280F4810-BAB2-445C-95F5-26220AF7B79F}" dt="2022-11-18T09:50:18.958" v="6190" actId="164"/>
          <ac:spMkLst>
            <pc:docMk/>
            <pc:sldMk cId="1080757956" sldId="275"/>
            <ac:spMk id="32" creationId="{4B5D7D56-929F-820F-DEF5-21E985D24F47}"/>
          </ac:spMkLst>
        </pc:spChg>
        <pc:spChg chg="add mod">
          <ac:chgData name="Jesse van der Merwe" userId="9d20867f98547c38" providerId="LiveId" clId="{280F4810-BAB2-445C-95F5-26220AF7B79F}" dt="2022-11-18T09:50:18.958" v="6190" actId="164"/>
          <ac:spMkLst>
            <pc:docMk/>
            <pc:sldMk cId="1080757956" sldId="275"/>
            <ac:spMk id="33" creationId="{11C811C7-B461-A498-A5AC-32B32AD1A819}"/>
          </ac:spMkLst>
        </pc:spChg>
        <pc:spChg chg="del">
          <ac:chgData name="Jesse van der Merwe" userId="9d20867f98547c38" providerId="LiveId" clId="{280F4810-BAB2-445C-95F5-26220AF7B79F}" dt="2022-11-18T08:49:58.148" v="4349" actId="478"/>
          <ac:spMkLst>
            <pc:docMk/>
            <pc:sldMk cId="1080757956" sldId="275"/>
            <ac:spMk id="35" creationId="{432AB6BE-AA2D-4D5E-8A4C-6874D4F49EBB}"/>
          </ac:spMkLst>
        </pc:spChg>
        <pc:spChg chg="add mod">
          <ac:chgData name="Jesse van der Merwe" userId="9d20867f98547c38" providerId="LiveId" clId="{280F4810-BAB2-445C-95F5-26220AF7B79F}" dt="2022-11-18T09:50:18.958" v="6190" actId="164"/>
          <ac:spMkLst>
            <pc:docMk/>
            <pc:sldMk cId="1080757956" sldId="275"/>
            <ac:spMk id="36" creationId="{4A658F25-5641-375D-846F-3534AA6DA29D}"/>
          </ac:spMkLst>
        </pc:spChg>
        <pc:spChg chg="add mod">
          <ac:chgData name="Jesse van der Merwe" userId="9d20867f98547c38" providerId="LiveId" clId="{280F4810-BAB2-445C-95F5-26220AF7B79F}" dt="2022-11-18T09:50:18.958" v="6190" actId="164"/>
          <ac:spMkLst>
            <pc:docMk/>
            <pc:sldMk cId="1080757956" sldId="275"/>
            <ac:spMk id="37" creationId="{7E9F95B5-52AD-6B0F-6A69-310818A149D5}"/>
          </ac:spMkLst>
        </pc:spChg>
        <pc:spChg chg="del">
          <ac:chgData name="Jesse van der Merwe" userId="9d20867f98547c38" providerId="LiveId" clId="{280F4810-BAB2-445C-95F5-26220AF7B79F}" dt="2022-11-18T08:49:58.148" v="4349" actId="478"/>
          <ac:spMkLst>
            <pc:docMk/>
            <pc:sldMk cId="1080757956" sldId="275"/>
            <ac:spMk id="38" creationId="{D82EA89E-DC2B-48CD-A45C-D39D7D40D05A}"/>
          </ac:spMkLst>
        </pc:spChg>
        <pc:spChg chg="add mod">
          <ac:chgData name="Jesse van der Merwe" userId="9d20867f98547c38" providerId="LiveId" clId="{280F4810-BAB2-445C-95F5-26220AF7B79F}" dt="2022-11-18T09:50:18.958" v="6190" actId="164"/>
          <ac:spMkLst>
            <pc:docMk/>
            <pc:sldMk cId="1080757956" sldId="275"/>
            <ac:spMk id="40" creationId="{A1214155-D371-1B24-3234-7E07681E73AE}"/>
          </ac:spMkLst>
        </pc:spChg>
        <pc:spChg chg="add del mod">
          <ac:chgData name="Jesse van der Merwe" userId="9d20867f98547c38" providerId="LiveId" clId="{280F4810-BAB2-445C-95F5-26220AF7B79F}" dt="2022-11-18T10:22:02.160" v="6996" actId="478"/>
          <ac:spMkLst>
            <pc:docMk/>
            <pc:sldMk cId="1080757956" sldId="275"/>
            <ac:spMk id="41" creationId="{E946C101-998F-7053-C2C6-A79D6B63CBE6}"/>
          </ac:spMkLst>
        </pc:spChg>
        <pc:spChg chg="add mod ord">
          <ac:chgData name="Jesse van der Merwe" userId="9d20867f98547c38" providerId="LiveId" clId="{280F4810-BAB2-445C-95F5-26220AF7B79F}" dt="2022-11-18T10:05:18.276" v="6449" actId="207"/>
          <ac:spMkLst>
            <pc:docMk/>
            <pc:sldMk cId="1080757956" sldId="275"/>
            <ac:spMk id="43" creationId="{EFB90C27-7289-5C7A-7CFB-F3B82E1EB8E0}"/>
          </ac:spMkLst>
        </pc:spChg>
        <pc:spChg chg="add mod ord">
          <ac:chgData name="Jesse van der Merwe" userId="9d20867f98547c38" providerId="LiveId" clId="{280F4810-BAB2-445C-95F5-26220AF7B79F}" dt="2022-11-18T10:05:18.276" v="6449" actId="207"/>
          <ac:spMkLst>
            <pc:docMk/>
            <pc:sldMk cId="1080757956" sldId="275"/>
            <ac:spMk id="44" creationId="{DC6E843A-E349-3F5E-D6C4-A0B69186CEA0}"/>
          </ac:spMkLst>
        </pc:spChg>
        <pc:spChg chg="mod">
          <ac:chgData name="Jesse van der Merwe" userId="9d20867f98547c38" providerId="LiveId" clId="{280F4810-BAB2-445C-95F5-26220AF7B79F}" dt="2022-11-18T08:50:25.349" v="4369" actId="20577"/>
          <ac:spMkLst>
            <pc:docMk/>
            <pc:sldMk cId="1080757956" sldId="275"/>
            <ac:spMk id="60" creationId="{8C1B05DF-59AD-4DFB-A66D-F3422067AC3A}"/>
          </ac:spMkLst>
        </pc:spChg>
        <pc:grpChg chg="del">
          <ac:chgData name="Jesse van der Merwe" userId="9d20867f98547c38" providerId="LiveId" clId="{280F4810-BAB2-445C-95F5-26220AF7B79F}" dt="2022-11-18T08:49:58.148" v="4349" actId="478"/>
          <ac:grpSpMkLst>
            <pc:docMk/>
            <pc:sldMk cId="1080757956" sldId="275"/>
            <ac:grpSpMk id="8" creationId="{E33EAC01-A1AC-85A2-64DF-CA3416E46DC5}"/>
          </ac:grpSpMkLst>
        </pc:grpChg>
        <pc:grpChg chg="mod">
          <ac:chgData name="Jesse van der Merwe" userId="9d20867f98547c38" providerId="LiveId" clId="{280F4810-BAB2-445C-95F5-26220AF7B79F}" dt="2022-11-18T11:04:35.921" v="8216" actId="1035"/>
          <ac:grpSpMkLst>
            <pc:docMk/>
            <pc:sldMk cId="1080757956" sldId="275"/>
            <ac:grpSpMk id="9" creationId="{A9284D3B-05D4-E257-DB92-55928AF15F9B}"/>
          </ac:grpSpMkLst>
        </pc:grpChg>
        <pc:grpChg chg="del">
          <ac:chgData name="Jesse van der Merwe" userId="9d20867f98547c38" providerId="LiveId" clId="{280F4810-BAB2-445C-95F5-26220AF7B79F}" dt="2022-11-18T08:49:58.148" v="4349" actId="478"/>
          <ac:grpSpMkLst>
            <pc:docMk/>
            <pc:sldMk cId="1080757956" sldId="275"/>
            <ac:grpSpMk id="14" creationId="{5FE1B804-1473-4902-A878-D9BDA835F57D}"/>
          </ac:grpSpMkLst>
        </pc:grpChg>
        <pc:grpChg chg="del">
          <ac:chgData name="Jesse van der Merwe" userId="9d20867f98547c38" providerId="LiveId" clId="{280F4810-BAB2-445C-95F5-26220AF7B79F}" dt="2022-11-18T08:50:30.967" v="4371" actId="478"/>
          <ac:grpSpMkLst>
            <pc:docMk/>
            <pc:sldMk cId="1080757956" sldId="275"/>
            <ac:grpSpMk id="17" creationId="{47B50FAF-2DD9-46C7-838A-9D4F4209BF28}"/>
          </ac:grpSpMkLst>
        </pc:grpChg>
        <pc:grpChg chg="del">
          <ac:chgData name="Jesse van der Merwe" userId="9d20867f98547c38" providerId="LiveId" clId="{280F4810-BAB2-445C-95F5-26220AF7B79F}" dt="2022-11-18T08:49:58.148" v="4349" actId="478"/>
          <ac:grpSpMkLst>
            <pc:docMk/>
            <pc:sldMk cId="1080757956" sldId="275"/>
            <ac:grpSpMk id="18" creationId="{75D78DDC-32C0-434F-B345-B22E232A2948}"/>
          </ac:grpSpMkLst>
        </pc:grpChg>
        <pc:grpChg chg="del">
          <ac:chgData name="Jesse van der Merwe" userId="9d20867f98547c38" providerId="LiveId" clId="{280F4810-BAB2-445C-95F5-26220AF7B79F}" dt="2022-11-18T08:49:58.148" v="4349" actId="478"/>
          <ac:grpSpMkLst>
            <pc:docMk/>
            <pc:sldMk cId="1080757956" sldId="275"/>
            <ac:grpSpMk id="26" creationId="{FE838C60-000F-40AA-9601-0878EA54279C}"/>
          </ac:grpSpMkLst>
        </pc:grpChg>
        <pc:grpChg chg="add mod">
          <ac:chgData name="Jesse van der Merwe" userId="9d20867f98547c38" providerId="LiveId" clId="{280F4810-BAB2-445C-95F5-26220AF7B79F}" dt="2022-11-18T09:50:18.958" v="6190" actId="164"/>
          <ac:grpSpMkLst>
            <pc:docMk/>
            <pc:sldMk cId="1080757956" sldId="275"/>
            <ac:grpSpMk id="29" creationId="{7A0D3996-B28E-9110-AA61-462FA6CE3714}"/>
          </ac:grpSpMkLst>
        </pc:grpChg>
        <pc:grpChg chg="del">
          <ac:chgData name="Jesse van der Merwe" userId="9d20867f98547c38" providerId="LiveId" clId="{280F4810-BAB2-445C-95F5-26220AF7B79F}" dt="2022-11-18T08:49:58.148" v="4349" actId="478"/>
          <ac:grpSpMkLst>
            <pc:docMk/>
            <pc:sldMk cId="1080757956" sldId="275"/>
            <ac:grpSpMk id="34" creationId="{26B9BD7E-9DA8-4619-897B-5E468B982F01}"/>
          </ac:grpSpMkLst>
        </pc:grpChg>
        <pc:grpChg chg="add mod">
          <ac:chgData name="Jesse van der Merwe" userId="9d20867f98547c38" providerId="LiveId" clId="{280F4810-BAB2-445C-95F5-26220AF7B79F}" dt="2022-11-18T09:50:44.623" v="6195" actId="164"/>
          <ac:grpSpMkLst>
            <pc:docMk/>
            <pc:sldMk cId="1080757956" sldId="275"/>
            <ac:grpSpMk id="42" creationId="{C5779791-4F48-1499-233E-1BABC31F9A8D}"/>
          </ac:grpSpMkLst>
        </pc:grpChg>
        <pc:grpChg chg="add mod">
          <ac:chgData name="Jesse van der Merwe" userId="9d20867f98547c38" providerId="LiveId" clId="{280F4810-BAB2-445C-95F5-26220AF7B79F}" dt="2022-11-18T09:50:44.623" v="6195" actId="164"/>
          <ac:grpSpMkLst>
            <pc:docMk/>
            <pc:sldMk cId="1080757956" sldId="275"/>
            <ac:grpSpMk id="45" creationId="{BF576755-F6AE-E1E4-8398-D709E936DCE1}"/>
          </ac:grpSpMkLst>
        </pc:grpChg>
        <pc:picChg chg="add del mod">
          <ac:chgData name="Jesse van der Merwe" userId="9d20867f98547c38" providerId="LiveId" clId="{280F4810-BAB2-445C-95F5-26220AF7B79F}" dt="2022-11-18T09:47:22.132" v="6078" actId="478"/>
          <ac:picMkLst>
            <pc:docMk/>
            <pc:sldMk cId="1080757956" sldId="275"/>
            <ac:picMk id="16" creationId="{AC526249-3D5B-9BD5-11BC-E535AD9891F4}"/>
          </ac:picMkLst>
        </pc:picChg>
        <pc:picChg chg="add mod">
          <ac:chgData name="Jesse van der Merwe" userId="9d20867f98547c38" providerId="LiveId" clId="{280F4810-BAB2-445C-95F5-26220AF7B79F}" dt="2022-11-18T10:05:09.032" v="6447" actId="208"/>
          <ac:picMkLst>
            <pc:docMk/>
            <pc:sldMk cId="1080757956" sldId="275"/>
            <ac:picMk id="24" creationId="{552EE7B3-B7D1-BAA4-82EB-5FA9B61F683D}"/>
          </ac:picMkLst>
        </pc:picChg>
        <pc:picChg chg="add mod">
          <ac:chgData name="Jesse van der Merwe" userId="9d20867f98547c38" providerId="LiveId" clId="{280F4810-BAB2-445C-95F5-26220AF7B79F}" dt="2022-11-18T10:05:09.032" v="6447" actId="208"/>
          <ac:picMkLst>
            <pc:docMk/>
            <pc:sldMk cId="1080757956" sldId="275"/>
            <ac:picMk id="25" creationId="{F41B3646-EF3A-21C7-7DD1-BFBFC6B474AD}"/>
          </ac:picMkLst>
        </pc:picChg>
        <pc:picChg chg="add mod">
          <ac:chgData name="Jesse van der Merwe" userId="9d20867f98547c38" providerId="LiveId" clId="{280F4810-BAB2-445C-95F5-26220AF7B79F}" dt="2022-11-18T10:05:09.032" v="6447" actId="208"/>
          <ac:picMkLst>
            <pc:docMk/>
            <pc:sldMk cId="1080757956" sldId="275"/>
            <ac:picMk id="28" creationId="{1C633D29-F415-4B4C-D42F-64EC68D8B4A3}"/>
          </ac:picMkLst>
        </pc:picChg>
        <pc:cxnChg chg="mod">
          <ac:chgData name="Jesse van der Merwe" userId="9d20867f98547c38" providerId="LiveId" clId="{280F4810-BAB2-445C-95F5-26220AF7B79F}" dt="2022-11-18T11:04:44.480" v="8222" actId="1035"/>
          <ac:cxnSpMkLst>
            <pc:docMk/>
            <pc:sldMk cId="1080757956" sldId="275"/>
            <ac:cxnSpMk id="6" creationId="{829FFA54-371D-43BC-A63E-6C931EA42A31}"/>
          </ac:cxnSpMkLst>
        </pc:cxnChg>
        <pc:cxnChg chg="del mod">
          <ac:chgData name="Jesse van der Merwe" userId="9d20867f98547c38" providerId="LiveId" clId="{280F4810-BAB2-445C-95F5-26220AF7B79F}" dt="2022-11-18T08:50:30.967" v="4371" actId="478"/>
          <ac:cxnSpMkLst>
            <pc:docMk/>
            <pc:sldMk cId="1080757956" sldId="275"/>
            <ac:cxnSpMk id="13" creationId="{EF339DBC-3A34-4875-910B-BDDD96E05064}"/>
          </ac:cxnSpMkLst>
        </pc:cxnChg>
        <pc:cxnChg chg="del mod">
          <ac:chgData name="Jesse van der Merwe" userId="9d20867f98547c38" providerId="LiveId" clId="{280F4810-BAB2-445C-95F5-26220AF7B79F}" dt="2022-11-18T08:49:58.148" v="4349" actId="478"/>
          <ac:cxnSpMkLst>
            <pc:docMk/>
            <pc:sldMk cId="1080757956" sldId="275"/>
            <ac:cxnSpMk id="23" creationId="{BA7E3347-A50C-4F16-BE88-C3037848EC6D}"/>
          </ac:cxnSpMkLst>
        </pc:cxnChg>
        <pc:cxnChg chg="del">
          <ac:chgData name="Jesse van der Merwe" userId="9d20867f98547c38" providerId="LiveId" clId="{280F4810-BAB2-445C-95F5-26220AF7B79F}" dt="2022-11-18T08:49:58.148" v="4349" actId="478"/>
          <ac:cxnSpMkLst>
            <pc:docMk/>
            <pc:sldMk cId="1080757956" sldId="275"/>
            <ac:cxnSpMk id="31" creationId="{7DD16D42-5C4E-47FF-A1A8-6A431CACCDA6}"/>
          </ac:cxnSpMkLst>
        </pc:cxnChg>
        <pc:cxnChg chg="del mod">
          <ac:chgData name="Jesse van der Merwe" userId="9d20867f98547c38" providerId="LiveId" clId="{280F4810-BAB2-445C-95F5-26220AF7B79F}" dt="2022-11-18T08:49:58.148" v="4349" actId="478"/>
          <ac:cxnSpMkLst>
            <pc:docMk/>
            <pc:sldMk cId="1080757956" sldId="275"/>
            <ac:cxnSpMk id="39" creationId="{05865C1B-A7B0-43E1-874D-3A8274B68901}"/>
          </ac:cxnSpMkLst>
        </pc:cxnChg>
      </pc:sldChg>
      <pc:sldChg chg="modSp add del mod">
        <pc:chgData name="Jesse van der Merwe" userId="9d20867f98547c38" providerId="LiveId" clId="{280F4810-BAB2-445C-95F5-26220AF7B79F}" dt="2022-11-18T10:03:44.500" v="6440" actId="47"/>
        <pc:sldMkLst>
          <pc:docMk/>
          <pc:sldMk cId="372311559" sldId="276"/>
        </pc:sldMkLst>
        <pc:spChg chg="mod">
          <ac:chgData name="Jesse van der Merwe" userId="9d20867f98547c38" providerId="LiveId" clId="{280F4810-BAB2-445C-95F5-26220AF7B79F}" dt="2022-11-18T09:54:29.970" v="6297" actId="20577"/>
          <ac:spMkLst>
            <pc:docMk/>
            <pc:sldMk cId="372311559" sldId="276"/>
            <ac:spMk id="20" creationId="{606C609D-7CCA-AF65-0A68-738E4BEC2267}"/>
          </ac:spMkLst>
        </pc:spChg>
      </pc:sldChg>
      <pc:sldChg chg="modSp add del mod">
        <pc:chgData name="Jesse van der Merwe" userId="9d20867f98547c38" providerId="LiveId" clId="{280F4810-BAB2-445C-95F5-26220AF7B79F}" dt="2022-11-18T09:37:22.653" v="5201" actId="47"/>
        <pc:sldMkLst>
          <pc:docMk/>
          <pc:sldMk cId="4274690871" sldId="276"/>
        </pc:sldMkLst>
        <pc:spChg chg="mod">
          <ac:chgData name="Jesse van der Merwe" userId="9d20867f98547c38" providerId="LiveId" clId="{280F4810-BAB2-445C-95F5-26220AF7B79F}" dt="2022-11-18T09:37:02.528" v="5179" actId="113"/>
          <ac:spMkLst>
            <pc:docMk/>
            <pc:sldMk cId="4274690871" sldId="276"/>
            <ac:spMk id="20" creationId="{606C609D-7CCA-AF65-0A68-738E4BEC2267}"/>
          </ac:spMkLst>
        </pc:spChg>
      </pc:sldChg>
      <pc:sldChg chg="addSp delSp modSp add del mod">
        <pc:chgData name="Jesse van der Merwe" userId="9d20867f98547c38" providerId="LiveId" clId="{280F4810-BAB2-445C-95F5-26220AF7B79F}" dt="2022-11-18T10:30:41.311" v="7133" actId="47"/>
        <pc:sldMkLst>
          <pc:docMk/>
          <pc:sldMk cId="951892795" sldId="277"/>
        </pc:sldMkLst>
        <pc:spChg chg="mod">
          <ac:chgData name="Jesse van der Merwe" userId="9d20867f98547c38" providerId="LiveId" clId="{280F4810-BAB2-445C-95F5-26220AF7B79F}" dt="2022-11-18T10:04:41.410" v="6442" actId="1582"/>
          <ac:spMkLst>
            <pc:docMk/>
            <pc:sldMk cId="951892795" sldId="277"/>
            <ac:spMk id="2" creationId="{E5718728-1F72-3017-81E5-A4DC3E2A7F5C}"/>
          </ac:spMkLst>
        </pc:spChg>
        <pc:spChg chg="mod">
          <ac:chgData name="Jesse van der Merwe" userId="9d20867f98547c38" providerId="LiveId" clId="{280F4810-BAB2-445C-95F5-26220AF7B79F}" dt="2022-11-18T10:04:41.410" v="6442" actId="1582"/>
          <ac:spMkLst>
            <pc:docMk/>
            <pc:sldMk cId="951892795" sldId="277"/>
            <ac:spMk id="4" creationId="{54FC033E-E215-49B7-A08F-E77CF01EE8C4}"/>
          </ac:spMkLst>
        </pc:spChg>
        <pc:spChg chg="add mod">
          <ac:chgData name="Jesse van der Merwe" userId="9d20867f98547c38" providerId="LiveId" clId="{280F4810-BAB2-445C-95F5-26220AF7B79F}" dt="2022-11-18T09:46:46.219" v="6064"/>
          <ac:spMkLst>
            <pc:docMk/>
            <pc:sldMk cId="951892795" sldId="277"/>
            <ac:spMk id="8" creationId="{60EA5828-D326-0403-FB62-1A04374A33F6}"/>
          </ac:spMkLst>
        </pc:spChg>
        <pc:spChg chg="add mod">
          <ac:chgData name="Jesse van der Merwe" userId="9d20867f98547c38" providerId="LiveId" clId="{280F4810-BAB2-445C-95F5-26220AF7B79F}" dt="2022-11-18T09:46:46.219" v="6064"/>
          <ac:spMkLst>
            <pc:docMk/>
            <pc:sldMk cId="951892795" sldId="277"/>
            <ac:spMk id="10" creationId="{C062FCD5-B2ED-17D6-8ABB-EE025BAA8AB2}"/>
          </ac:spMkLst>
        </pc:spChg>
        <pc:spChg chg="mod">
          <ac:chgData name="Jesse van der Merwe" userId="9d20867f98547c38" providerId="LiveId" clId="{280F4810-BAB2-445C-95F5-26220AF7B79F}" dt="2022-11-18T09:46:04.973" v="6062" actId="20577"/>
          <ac:spMkLst>
            <pc:docMk/>
            <pc:sldMk cId="951892795" sldId="277"/>
            <ac:spMk id="20" creationId="{606C609D-7CCA-AF65-0A68-738E4BEC2267}"/>
          </ac:spMkLst>
        </pc:spChg>
        <pc:spChg chg="mod">
          <ac:chgData name="Jesse van der Merwe" userId="9d20867f98547c38" providerId="LiveId" clId="{280F4810-BAB2-445C-95F5-26220AF7B79F}" dt="2022-11-18T10:12:13.729" v="6502" actId="20577"/>
          <ac:spMkLst>
            <pc:docMk/>
            <pc:sldMk cId="951892795" sldId="277"/>
            <ac:spMk id="60" creationId="{8C1B05DF-59AD-4DFB-A66D-F3422067AC3A}"/>
          </ac:spMkLst>
        </pc:spChg>
        <pc:grpChg chg="add del mod">
          <ac:chgData name="Jesse van der Merwe" userId="9d20867f98547c38" providerId="LiveId" clId="{280F4810-BAB2-445C-95F5-26220AF7B79F}" dt="2022-11-18T09:46:48.460" v="6065" actId="478"/>
          <ac:grpSpMkLst>
            <pc:docMk/>
            <pc:sldMk cId="951892795" sldId="277"/>
            <ac:grpSpMk id="3" creationId="{F5F99E91-A444-E24C-91BD-FEF66E4FEE8D}"/>
          </ac:grpSpMkLst>
        </pc:grpChg>
        <pc:grpChg chg="add mod">
          <ac:chgData name="Jesse van der Merwe" userId="9d20867f98547c38" providerId="LiveId" clId="{280F4810-BAB2-445C-95F5-26220AF7B79F}" dt="2022-11-18T09:46:46.219" v="6064"/>
          <ac:grpSpMkLst>
            <pc:docMk/>
            <pc:sldMk cId="951892795" sldId="277"/>
            <ac:grpSpMk id="5" creationId="{DD51E8F2-9CBA-0083-73F4-176B8A605749}"/>
          </ac:grpSpMkLst>
        </pc:grpChg>
        <pc:grpChg chg="add mod">
          <ac:chgData name="Jesse van der Merwe" userId="9d20867f98547c38" providerId="LiveId" clId="{280F4810-BAB2-445C-95F5-26220AF7B79F}" dt="2022-11-18T09:46:46.219" v="6064"/>
          <ac:grpSpMkLst>
            <pc:docMk/>
            <pc:sldMk cId="951892795" sldId="277"/>
            <ac:grpSpMk id="7" creationId="{050B242B-7C6C-9210-53FF-553C5A5B07A2}"/>
          </ac:grpSpMkLst>
        </pc:grpChg>
        <pc:picChg chg="add mod">
          <ac:chgData name="Jesse van der Merwe" userId="9d20867f98547c38" providerId="LiveId" clId="{280F4810-BAB2-445C-95F5-26220AF7B79F}" dt="2022-11-18T09:46:46.219" v="6064"/>
          <ac:picMkLst>
            <pc:docMk/>
            <pc:sldMk cId="951892795" sldId="277"/>
            <ac:picMk id="11" creationId="{E4ED1AE3-507F-A9E5-B87D-9E220AE26333}"/>
          </ac:picMkLst>
        </pc:picChg>
        <pc:picChg chg="add mod">
          <ac:chgData name="Jesse van der Merwe" userId="9d20867f98547c38" providerId="LiveId" clId="{280F4810-BAB2-445C-95F5-26220AF7B79F}" dt="2022-11-18T09:46:46.219" v="6064"/>
          <ac:picMkLst>
            <pc:docMk/>
            <pc:sldMk cId="951892795" sldId="277"/>
            <ac:picMk id="12" creationId="{3F5E6206-691C-4AB3-F47E-6835223B669C}"/>
          </ac:picMkLst>
        </pc:picChg>
        <pc:picChg chg="add mod">
          <ac:chgData name="Jesse van der Merwe" userId="9d20867f98547c38" providerId="LiveId" clId="{280F4810-BAB2-445C-95F5-26220AF7B79F}" dt="2022-11-18T09:46:46.219" v="6064"/>
          <ac:picMkLst>
            <pc:docMk/>
            <pc:sldMk cId="951892795" sldId="277"/>
            <ac:picMk id="13" creationId="{E00DA8C1-1393-28B2-6A92-418D90E4B06C}"/>
          </ac:picMkLst>
        </pc:picChg>
        <pc:picChg chg="add mod">
          <ac:chgData name="Jesse van der Merwe" userId="9d20867f98547c38" providerId="LiveId" clId="{280F4810-BAB2-445C-95F5-26220AF7B79F}" dt="2022-11-18T09:47:24.327" v="6079" actId="1076"/>
          <ac:picMkLst>
            <pc:docMk/>
            <pc:sldMk cId="951892795" sldId="277"/>
            <ac:picMk id="14" creationId="{FC1B1685-8D4A-27FD-D3E5-1AAF4CD07078}"/>
          </ac:picMkLst>
        </pc:picChg>
        <pc:picChg chg="del">
          <ac:chgData name="Jesse van der Merwe" userId="9d20867f98547c38" providerId="LiveId" clId="{280F4810-BAB2-445C-95F5-26220AF7B79F}" dt="2022-11-18T09:46:56.840" v="6067" actId="478"/>
          <ac:picMkLst>
            <pc:docMk/>
            <pc:sldMk cId="951892795" sldId="277"/>
            <ac:picMk id="16" creationId="{AC526249-3D5B-9BD5-11BC-E535AD9891F4}"/>
          </ac:picMkLst>
        </pc:picChg>
        <pc:cxnChg chg="mod">
          <ac:chgData name="Jesse van der Merwe" userId="9d20867f98547c38" providerId="LiveId" clId="{280F4810-BAB2-445C-95F5-26220AF7B79F}" dt="2022-11-18T10:04:45.077" v="6444" actId="1036"/>
          <ac:cxnSpMkLst>
            <pc:docMk/>
            <pc:sldMk cId="951892795" sldId="277"/>
            <ac:cxnSpMk id="6" creationId="{829FFA54-371D-43BC-A63E-6C931EA42A31}"/>
          </ac:cxnSpMkLst>
        </pc:cxnChg>
      </pc:sldChg>
      <pc:sldChg chg="add del">
        <pc:chgData name="Jesse van der Merwe" userId="9d20867f98547c38" providerId="LiveId" clId="{280F4810-BAB2-445C-95F5-26220AF7B79F}" dt="2022-11-18T09:37:04.208" v="5181"/>
        <pc:sldMkLst>
          <pc:docMk/>
          <pc:sldMk cId="1769863578" sldId="277"/>
        </pc:sldMkLst>
      </pc:sldChg>
      <pc:sldChg chg="add del">
        <pc:chgData name="Jesse van der Merwe" userId="9d20867f98547c38" providerId="LiveId" clId="{280F4810-BAB2-445C-95F5-26220AF7B79F}" dt="2022-11-18T10:34:22.788" v="7316" actId="47"/>
        <pc:sldMkLst>
          <pc:docMk/>
          <pc:sldMk cId="4117160877" sldId="278"/>
        </pc:sldMkLst>
      </pc:sldChg>
      <pc:sldChg chg="addSp delSp modSp add mod">
        <pc:chgData name="Jesse van der Merwe" userId="9d20867f98547c38" providerId="LiveId" clId="{280F4810-BAB2-445C-95F5-26220AF7B79F}" dt="2022-11-18T11:04:51.217" v="8223" actId="1035"/>
        <pc:sldMkLst>
          <pc:docMk/>
          <pc:sldMk cId="2343026799" sldId="279"/>
        </pc:sldMkLst>
        <pc:spChg chg="add mod">
          <ac:chgData name="Jesse van der Merwe" userId="9d20867f98547c38" providerId="LiveId" clId="{280F4810-BAB2-445C-95F5-26220AF7B79F}" dt="2022-11-18T09:59:03.551" v="6349" actId="1076"/>
          <ac:spMkLst>
            <pc:docMk/>
            <pc:sldMk cId="2343026799" sldId="279"/>
            <ac:spMk id="7" creationId="{DE96232B-6A7F-9D74-9D24-40AB6894280B}"/>
          </ac:spMkLst>
        </pc:spChg>
        <pc:spChg chg="mod">
          <ac:chgData name="Jesse van der Merwe" userId="9d20867f98547c38" providerId="LiveId" clId="{280F4810-BAB2-445C-95F5-26220AF7B79F}" dt="2022-11-18T10:55:17.280" v="7656" actId="20577"/>
          <ac:spMkLst>
            <pc:docMk/>
            <pc:sldMk cId="2343026799" sldId="279"/>
            <ac:spMk id="20" creationId="{606C609D-7CCA-AF65-0A68-738E4BEC2267}"/>
          </ac:spMkLst>
        </pc:spChg>
        <pc:grpChg chg="mod">
          <ac:chgData name="Jesse van der Merwe" userId="9d20867f98547c38" providerId="LiveId" clId="{280F4810-BAB2-445C-95F5-26220AF7B79F}" dt="2022-11-18T11:04:17.719" v="8181" actId="1035"/>
          <ac:grpSpMkLst>
            <pc:docMk/>
            <pc:sldMk cId="2343026799" sldId="279"/>
            <ac:grpSpMk id="9" creationId="{A9284D3B-05D4-E257-DB92-55928AF15F9B}"/>
          </ac:grpSpMkLst>
        </pc:grpChg>
        <pc:picChg chg="add mod modCrop">
          <ac:chgData name="Jesse van der Merwe" userId="9d20867f98547c38" providerId="LiveId" clId="{280F4810-BAB2-445C-95F5-26220AF7B79F}" dt="2022-11-18T10:03:07.609" v="6414" actId="1076"/>
          <ac:picMkLst>
            <pc:docMk/>
            <pc:sldMk cId="2343026799" sldId="279"/>
            <ac:picMk id="5" creationId="{7DB271D8-DFFD-A5A0-DCDB-1C89E6AA7C58}"/>
          </ac:picMkLst>
        </pc:picChg>
        <pc:picChg chg="del">
          <ac:chgData name="Jesse van der Merwe" userId="9d20867f98547c38" providerId="LiveId" clId="{280F4810-BAB2-445C-95F5-26220AF7B79F}" dt="2022-11-18T09:56:22.314" v="6302" actId="478"/>
          <ac:picMkLst>
            <pc:docMk/>
            <pc:sldMk cId="2343026799" sldId="279"/>
            <ac:picMk id="16" creationId="{AC526249-3D5B-9BD5-11BC-E535AD9891F4}"/>
          </ac:picMkLst>
        </pc:picChg>
        <pc:cxnChg chg="mod">
          <ac:chgData name="Jesse van der Merwe" userId="9d20867f98547c38" providerId="LiveId" clId="{280F4810-BAB2-445C-95F5-26220AF7B79F}" dt="2022-11-18T11:04:51.217" v="8223" actId="1035"/>
          <ac:cxnSpMkLst>
            <pc:docMk/>
            <pc:sldMk cId="2343026799" sldId="279"/>
            <ac:cxnSpMk id="6" creationId="{829FFA54-371D-43BC-A63E-6C931EA42A31}"/>
          </ac:cxnSpMkLst>
        </pc:cxnChg>
      </pc:sldChg>
      <pc:sldChg chg="modSp add mod">
        <pc:chgData name="Jesse van der Merwe" userId="9d20867f98547c38" providerId="LiveId" clId="{280F4810-BAB2-445C-95F5-26220AF7B79F}" dt="2022-11-18T11:04:59.251" v="8239" actId="1035"/>
        <pc:sldMkLst>
          <pc:docMk/>
          <pc:sldMk cId="3193308501" sldId="280"/>
        </pc:sldMkLst>
        <pc:spChg chg="mod">
          <ac:chgData name="Jesse van der Merwe" userId="9d20867f98547c38" providerId="LiveId" clId="{280F4810-BAB2-445C-95F5-26220AF7B79F}" dt="2022-11-18T10:03:39.098" v="6439" actId="20577"/>
          <ac:spMkLst>
            <pc:docMk/>
            <pc:sldMk cId="3193308501" sldId="280"/>
            <ac:spMk id="20" creationId="{606C609D-7CCA-AF65-0A68-738E4BEC2267}"/>
          </ac:spMkLst>
        </pc:spChg>
        <pc:grpChg chg="mod">
          <ac:chgData name="Jesse van der Merwe" userId="9d20867f98547c38" providerId="LiveId" clId="{280F4810-BAB2-445C-95F5-26220AF7B79F}" dt="2022-11-18T11:04:57.949" v="8238" actId="1035"/>
          <ac:grpSpMkLst>
            <pc:docMk/>
            <pc:sldMk cId="3193308501" sldId="280"/>
            <ac:grpSpMk id="9" creationId="{A9284D3B-05D4-E257-DB92-55928AF15F9B}"/>
          </ac:grpSpMkLst>
        </pc:grpChg>
        <pc:cxnChg chg="mod">
          <ac:chgData name="Jesse van der Merwe" userId="9d20867f98547c38" providerId="LiveId" clId="{280F4810-BAB2-445C-95F5-26220AF7B79F}" dt="2022-11-18T11:04:59.251" v="8239" actId="1035"/>
          <ac:cxnSpMkLst>
            <pc:docMk/>
            <pc:sldMk cId="3193308501" sldId="280"/>
            <ac:cxnSpMk id="6" creationId="{829FFA54-371D-43BC-A63E-6C931EA42A31}"/>
          </ac:cxnSpMkLst>
        </pc:cxnChg>
      </pc:sldChg>
      <pc:sldChg chg="addSp delSp modSp add mod">
        <pc:chgData name="Jesse van der Merwe" userId="9d20867f98547c38" providerId="LiveId" clId="{280F4810-BAB2-445C-95F5-26220AF7B79F}" dt="2022-11-18T11:05:06.234" v="8240" actId="1035"/>
        <pc:sldMkLst>
          <pc:docMk/>
          <pc:sldMk cId="4204466980" sldId="281"/>
        </pc:sldMkLst>
        <pc:spChg chg="mod">
          <ac:chgData name="Jesse van der Merwe" userId="9d20867f98547c38" providerId="LiveId" clId="{280F4810-BAB2-445C-95F5-26220AF7B79F}" dt="2022-11-18T10:06:12.718" v="6460" actId="20577"/>
          <ac:spMkLst>
            <pc:docMk/>
            <pc:sldMk cId="4204466980" sldId="281"/>
            <ac:spMk id="2" creationId="{E5718728-1F72-3017-81E5-A4DC3E2A7F5C}"/>
          </ac:spMkLst>
        </pc:spChg>
        <pc:spChg chg="add del mod">
          <ac:chgData name="Jesse van der Merwe" userId="9d20867f98547c38" providerId="LiveId" clId="{280F4810-BAB2-445C-95F5-26220AF7B79F}" dt="2022-11-18T10:29:33.410" v="7040" actId="478"/>
          <ac:spMkLst>
            <pc:docMk/>
            <pc:sldMk cId="4204466980" sldId="281"/>
            <ac:spMk id="3" creationId="{B65DDB8C-A19A-3431-ABE0-DCB01314C438}"/>
          </ac:spMkLst>
        </pc:spChg>
        <pc:spChg chg="mod">
          <ac:chgData name="Jesse van der Merwe" userId="9d20867f98547c38" providerId="LiveId" clId="{280F4810-BAB2-445C-95F5-26220AF7B79F}" dt="2022-11-18T10:06:04.024" v="6451" actId="207"/>
          <ac:spMkLst>
            <pc:docMk/>
            <pc:sldMk cId="4204466980" sldId="281"/>
            <ac:spMk id="4" creationId="{54FC033E-E215-49B7-A08F-E77CF01EE8C4}"/>
          </ac:spMkLst>
        </pc:spChg>
        <pc:spChg chg="add del mod">
          <ac:chgData name="Jesse van der Merwe" userId="9d20867f98547c38" providerId="LiveId" clId="{280F4810-BAB2-445C-95F5-26220AF7B79F}" dt="2022-11-18T10:29:32.102" v="7039" actId="478"/>
          <ac:spMkLst>
            <pc:docMk/>
            <pc:sldMk cId="4204466980" sldId="281"/>
            <ac:spMk id="5" creationId="{7BA284C4-BCA7-384B-0605-2DAA9C0CC3D6}"/>
          </ac:spMkLst>
        </pc:spChg>
        <pc:spChg chg="add del mod">
          <ac:chgData name="Jesse van der Merwe" userId="9d20867f98547c38" providerId="LiveId" clId="{280F4810-BAB2-445C-95F5-26220AF7B79F}" dt="2022-11-18T10:29:37.208" v="7042" actId="478"/>
          <ac:spMkLst>
            <pc:docMk/>
            <pc:sldMk cId="4204466980" sldId="281"/>
            <ac:spMk id="7" creationId="{B40F1C22-A357-8988-F384-C005DB8A69DF}"/>
          </ac:spMkLst>
        </pc:spChg>
        <pc:spChg chg="add del mod">
          <ac:chgData name="Jesse van der Merwe" userId="9d20867f98547c38" providerId="LiveId" clId="{280F4810-BAB2-445C-95F5-26220AF7B79F}" dt="2022-11-18T10:15:41.621" v="6598" actId="478"/>
          <ac:spMkLst>
            <pc:docMk/>
            <pc:sldMk cId="4204466980" sldId="281"/>
            <ac:spMk id="8" creationId="{672A9B5A-0FE0-272B-36F7-35CAC9E44D88}"/>
          </ac:spMkLst>
        </pc:spChg>
        <pc:spChg chg="add del mod">
          <ac:chgData name="Jesse van der Merwe" userId="9d20867f98547c38" providerId="LiveId" clId="{280F4810-BAB2-445C-95F5-26220AF7B79F}" dt="2022-11-18T10:29:35.025" v="7041" actId="478"/>
          <ac:spMkLst>
            <pc:docMk/>
            <pc:sldMk cId="4204466980" sldId="281"/>
            <ac:spMk id="10" creationId="{3C9D7669-366B-0192-968E-B428958FCDB2}"/>
          </ac:spMkLst>
        </pc:spChg>
        <pc:spChg chg="add del mod">
          <ac:chgData name="Jesse van der Merwe" userId="9d20867f98547c38" providerId="LiveId" clId="{280F4810-BAB2-445C-95F5-26220AF7B79F}" dt="2022-11-18T10:29:30.838" v="7038" actId="478"/>
          <ac:spMkLst>
            <pc:docMk/>
            <pc:sldMk cId="4204466980" sldId="281"/>
            <ac:spMk id="11" creationId="{DAFB991D-E198-DB65-EBCE-9F2135F6C4CE}"/>
          </ac:spMkLst>
        </pc:spChg>
        <pc:spChg chg="add del mod">
          <ac:chgData name="Jesse van der Merwe" userId="9d20867f98547c38" providerId="LiveId" clId="{280F4810-BAB2-445C-95F5-26220AF7B79F}" dt="2022-11-18T10:29:28.863" v="7037" actId="478"/>
          <ac:spMkLst>
            <pc:docMk/>
            <pc:sldMk cId="4204466980" sldId="281"/>
            <ac:spMk id="13" creationId="{B1554059-E50D-B1B3-395C-50BEBFF2BC4B}"/>
          </ac:spMkLst>
        </pc:spChg>
        <pc:spChg chg="add mod">
          <ac:chgData name="Jesse van der Merwe" userId="9d20867f98547c38" providerId="LiveId" clId="{280F4810-BAB2-445C-95F5-26220AF7B79F}" dt="2022-11-18T10:16:08.712" v="6603" actId="164"/>
          <ac:spMkLst>
            <pc:docMk/>
            <pc:sldMk cId="4204466980" sldId="281"/>
            <ac:spMk id="16" creationId="{01CB6A87-30AE-24DC-C6AA-58D88E604F8B}"/>
          </ac:spMkLst>
        </pc:spChg>
        <pc:spChg chg="add mod">
          <ac:chgData name="Jesse van der Merwe" userId="9d20867f98547c38" providerId="LiveId" clId="{280F4810-BAB2-445C-95F5-26220AF7B79F}" dt="2022-11-18T10:16:08.712" v="6603" actId="164"/>
          <ac:spMkLst>
            <pc:docMk/>
            <pc:sldMk cId="4204466980" sldId="281"/>
            <ac:spMk id="17" creationId="{75E57B56-CAC8-A54E-DE90-6239247A9F40}"/>
          </ac:spMkLst>
        </pc:spChg>
        <pc:spChg chg="add mod">
          <ac:chgData name="Jesse van der Merwe" userId="9d20867f98547c38" providerId="LiveId" clId="{280F4810-BAB2-445C-95F5-26220AF7B79F}" dt="2022-11-18T10:16:08.712" v="6603" actId="164"/>
          <ac:spMkLst>
            <pc:docMk/>
            <pc:sldMk cId="4204466980" sldId="281"/>
            <ac:spMk id="18" creationId="{9C712349-61EB-D9DF-2886-05533F3859DC}"/>
          </ac:spMkLst>
        </pc:spChg>
        <pc:spChg chg="mod">
          <ac:chgData name="Jesse van der Merwe" userId="9d20867f98547c38" providerId="LiveId" clId="{280F4810-BAB2-445C-95F5-26220AF7B79F}" dt="2022-11-18T11:04:27.133" v="8201" actId="1035"/>
          <ac:spMkLst>
            <pc:docMk/>
            <pc:sldMk cId="4204466980" sldId="281"/>
            <ac:spMk id="20" creationId="{606C609D-7CCA-AF65-0A68-738E4BEC2267}"/>
          </ac:spMkLst>
        </pc:spChg>
        <pc:spChg chg="add del">
          <ac:chgData name="Jesse van der Merwe" userId="9d20867f98547c38" providerId="LiveId" clId="{280F4810-BAB2-445C-95F5-26220AF7B79F}" dt="2022-11-18T10:12:28.285" v="6505" actId="478"/>
          <ac:spMkLst>
            <pc:docMk/>
            <pc:sldMk cId="4204466980" sldId="281"/>
            <ac:spMk id="32" creationId="{4B5D7D56-929F-820F-DEF5-21E985D24F47}"/>
          </ac:spMkLst>
        </pc:spChg>
        <pc:spChg chg="del mod">
          <ac:chgData name="Jesse van der Merwe" userId="9d20867f98547c38" providerId="LiveId" clId="{280F4810-BAB2-445C-95F5-26220AF7B79F}" dt="2022-11-18T10:29:26.935" v="7036" actId="478"/>
          <ac:spMkLst>
            <pc:docMk/>
            <pc:sldMk cId="4204466980" sldId="281"/>
            <ac:spMk id="33" creationId="{11C811C7-B461-A498-A5AC-32B32AD1A819}"/>
          </ac:spMkLst>
        </pc:spChg>
        <pc:spChg chg="del mod">
          <ac:chgData name="Jesse van der Merwe" userId="9d20867f98547c38" providerId="LiveId" clId="{280F4810-BAB2-445C-95F5-26220AF7B79F}" dt="2022-11-18T10:29:38.267" v="7043" actId="478"/>
          <ac:spMkLst>
            <pc:docMk/>
            <pc:sldMk cId="4204466980" sldId="281"/>
            <ac:spMk id="36" creationId="{4A658F25-5641-375D-846F-3534AA6DA29D}"/>
          </ac:spMkLst>
        </pc:spChg>
        <pc:spChg chg="mod">
          <ac:chgData name="Jesse van der Merwe" userId="9d20867f98547c38" providerId="LiveId" clId="{280F4810-BAB2-445C-95F5-26220AF7B79F}" dt="2022-11-18T10:16:18.617" v="6617" actId="1036"/>
          <ac:spMkLst>
            <pc:docMk/>
            <pc:sldMk cId="4204466980" sldId="281"/>
            <ac:spMk id="37" creationId="{7E9F95B5-52AD-6B0F-6A69-310818A149D5}"/>
          </ac:spMkLst>
        </pc:spChg>
        <pc:spChg chg="mod">
          <ac:chgData name="Jesse van der Merwe" userId="9d20867f98547c38" providerId="LiveId" clId="{280F4810-BAB2-445C-95F5-26220AF7B79F}" dt="2022-11-18T10:29:55.788" v="7099" actId="20577"/>
          <ac:spMkLst>
            <pc:docMk/>
            <pc:sldMk cId="4204466980" sldId="281"/>
            <ac:spMk id="60" creationId="{8C1B05DF-59AD-4DFB-A66D-F3422067AC3A}"/>
          </ac:spMkLst>
        </pc:spChg>
        <pc:grpChg chg="mod">
          <ac:chgData name="Jesse van der Merwe" userId="9d20867f98547c38" providerId="LiveId" clId="{280F4810-BAB2-445C-95F5-26220AF7B79F}" dt="2022-11-18T11:04:25.040" v="8196" actId="1035"/>
          <ac:grpSpMkLst>
            <pc:docMk/>
            <pc:sldMk cId="4204466980" sldId="281"/>
            <ac:grpSpMk id="9" creationId="{A9284D3B-05D4-E257-DB92-55928AF15F9B}"/>
          </ac:grpSpMkLst>
        </pc:grpChg>
        <pc:grpChg chg="add del mod">
          <ac:chgData name="Jesse van der Merwe" userId="9d20867f98547c38" providerId="LiveId" clId="{280F4810-BAB2-445C-95F5-26220AF7B79F}" dt="2022-11-18T10:29:37.208" v="7042" actId="478"/>
          <ac:grpSpMkLst>
            <pc:docMk/>
            <pc:sldMk cId="4204466980" sldId="281"/>
            <ac:grpSpMk id="12" creationId="{E506A687-D05D-83BF-AC5E-5049E074C81E}"/>
          </ac:grpSpMkLst>
        </pc:grpChg>
        <pc:grpChg chg="add del mod">
          <ac:chgData name="Jesse van der Merwe" userId="9d20867f98547c38" providerId="LiveId" clId="{280F4810-BAB2-445C-95F5-26220AF7B79F}" dt="2022-11-18T10:29:28.863" v="7037" actId="478"/>
          <ac:grpSpMkLst>
            <pc:docMk/>
            <pc:sldMk cId="4204466980" sldId="281"/>
            <ac:grpSpMk id="14" creationId="{4CF6074B-5C67-04CA-3B5B-8D9F8ABC6A86}"/>
          </ac:grpSpMkLst>
        </pc:grpChg>
        <pc:grpChg chg="add mod">
          <ac:chgData name="Jesse van der Merwe" userId="9d20867f98547c38" providerId="LiveId" clId="{280F4810-BAB2-445C-95F5-26220AF7B79F}" dt="2022-11-18T10:16:08.712" v="6603" actId="164"/>
          <ac:grpSpMkLst>
            <pc:docMk/>
            <pc:sldMk cId="4204466980" sldId="281"/>
            <ac:grpSpMk id="19" creationId="{F3531B47-BDB7-3C75-AA8B-907BD8F2803C}"/>
          </ac:grpSpMkLst>
        </pc:grpChg>
        <pc:grpChg chg="mod">
          <ac:chgData name="Jesse van der Merwe" userId="9d20867f98547c38" providerId="LiveId" clId="{280F4810-BAB2-445C-95F5-26220AF7B79F}" dt="2022-11-18T10:14:31.585" v="6573" actId="164"/>
          <ac:grpSpMkLst>
            <pc:docMk/>
            <pc:sldMk cId="4204466980" sldId="281"/>
            <ac:grpSpMk id="45" creationId="{BF576755-F6AE-E1E4-8398-D709E936DCE1}"/>
          </ac:grpSpMkLst>
        </pc:grpChg>
        <pc:picChg chg="add del">
          <ac:chgData name="Jesse van der Merwe" userId="9d20867f98547c38" providerId="LiveId" clId="{280F4810-BAB2-445C-95F5-26220AF7B79F}" dt="2022-11-18T10:12:23.451" v="6504" actId="478"/>
          <ac:picMkLst>
            <pc:docMk/>
            <pc:sldMk cId="4204466980" sldId="281"/>
            <ac:picMk id="25" creationId="{F41B3646-EF3A-21C7-7DD1-BFBFC6B474AD}"/>
          </ac:picMkLst>
        </pc:picChg>
        <pc:cxnChg chg="mod">
          <ac:chgData name="Jesse van der Merwe" userId="9d20867f98547c38" providerId="LiveId" clId="{280F4810-BAB2-445C-95F5-26220AF7B79F}" dt="2022-11-18T11:05:06.234" v="8240" actId="1035"/>
          <ac:cxnSpMkLst>
            <pc:docMk/>
            <pc:sldMk cId="4204466980" sldId="281"/>
            <ac:cxnSpMk id="6" creationId="{829FFA54-371D-43BC-A63E-6C931EA42A31}"/>
          </ac:cxnSpMkLst>
        </pc:cxnChg>
      </pc:sldChg>
      <pc:sldChg chg="addSp delSp modSp add mod">
        <pc:chgData name="Jesse van der Merwe" userId="9d20867f98547c38" providerId="LiveId" clId="{280F4810-BAB2-445C-95F5-26220AF7B79F}" dt="2022-11-18T11:05:29.595" v="8282" actId="1035"/>
        <pc:sldMkLst>
          <pc:docMk/>
          <pc:sldMk cId="4223578777" sldId="282"/>
        </pc:sldMkLst>
        <pc:spChg chg="mod">
          <ac:chgData name="Jesse van der Merwe" userId="9d20867f98547c38" providerId="LiveId" clId="{280F4810-BAB2-445C-95F5-26220AF7B79F}" dt="2022-11-18T10:32:42.995" v="7140" actId="20577"/>
          <ac:spMkLst>
            <pc:docMk/>
            <pc:sldMk cId="4223578777" sldId="282"/>
            <ac:spMk id="2" creationId="{E5718728-1F72-3017-81E5-A4DC3E2A7F5C}"/>
          </ac:spMkLst>
        </pc:spChg>
        <pc:spChg chg="del">
          <ac:chgData name="Jesse van der Merwe" userId="9d20867f98547c38" providerId="LiveId" clId="{280F4810-BAB2-445C-95F5-26220AF7B79F}" dt="2022-11-18T10:16:34.810" v="6635" actId="478"/>
          <ac:spMkLst>
            <pc:docMk/>
            <pc:sldMk cId="4223578777" sldId="282"/>
            <ac:spMk id="3" creationId="{B65DDB8C-A19A-3431-ABE0-DCB01314C438}"/>
          </ac:spMkLst>
        </pc:spChg>
        <pc:spChg chg="mod">
          <ac:chgData name="Jesse van der Merwe" userId="9d20867f98547c38" providerId="LiveId" clId="{280F4810-BAB2-445C-95F5-26220AF7B79F}" dt="2022-11-18T10:32:40.681" v="7138" actId="207"/>
          <ac:spMkLst>
            <pc:docMk/>
            <pc:sldMk cId="4223578777" sldId="282"/>
            <ac:spMk id="4" creationId="{54FC033E-E215-49B7-A08F-E77CF01EE8C4}"/>
          </ac:spMkLst>
        </pc:spChg>
        <pc:spChg chg="del">
          <ac:chgData name="Jesse van der Merwe" userId="9d20867f98547c38" providerId="LiveId" clId="{280F4810-BAB2-445C-95F5-26220AF7B79F}" dt="2022-11-18T10:16:37.346" v="6637" actId="478"/>
          <ac:spMkLst>
            <pc:docMk/>
            <pc:sldMk cId="4223578777" sldId="282"/>
            <ac:spMk id="5" creationId="{7BA284C4-BCA7-384B-0605-2DAA9C0CC3D6}"/>
          </ac:spMkLst>
        </pc:spChg>
        <pc:spChg chg="del">
          <ac:chgData name="Jesse van der Merwe" userId="9d20867f98547c38" providerId="LiveId" clId="{280F4810-BAB2-445C-95F5-26220AF7B79F}" dt="2022-11-18T10:19:37.983" v="6855" actId="478"/>
          <ac:spMkLst>
            <pc:docMk/>
            <pc:sldMk cId="4223578777" sldId="282"/>
            <ac:spMk id="7" creationId="{B40F1C22-A357-8988-F384-C005DB8A69DF}"/>
          </ac:spMkLst>
        </pc:spChg>
        <pc:spChg chg="del">
          <ac:chgData name="Jesse van der Merwe" userId="9d20867f98547c38" providerId="LiveId" clId="{280F4810-BAB2-445C-95F5-26220AF7B79F}" dt="2022-11-18T10:16:40.025" v="6639" actId="478"/>
          <ac:spMkLst>
            <pc:docMk/>
            <pc:sldMk cId="4223578777" sldId="282"/>
            <ac:spMk id="10" creationId="{3C9D7669-366B-0192-968E-B428958FCDB2}"/>
          </ac:spMkLst>
        </pc:spChg>
        <pc:spChg chg="del">
          <ac:chgData name="Jesse van der Merwe" userId="9d20867f98547c38" providerId="LiveId" clId="{280F4810-BAB2-445C-95F5-26220AF7B79F}" dt="2022-11-18T10:16:38.859" v="6638" actId="478"/>
          <ac:spMkLst>
            <pc:docMk/>
            <pc:sldMk cId="4223578777" sldId="282"/>
            <ac:spMk id="11" creationId="{DAFB991D-E198-DB65-EBCE-9F2135F6C4CE}"/>
          </ac:spMkLst>
        </pc:spChg>
        <pc:spChg chg="del">
          <ac:chgData name="Jesse van der Merwe" userId="9d20867f98547c38" providerId="LiveId" clId="{280F4810-BAB2-445C-95F5-26220AF7B79F}" dt="2022-11-18T10:16:36.186" v="6636" actId="478"/>
          <ac:spMkLst>
            <pc:docMk/>
            <pc:sldMk cId="4223578777" sldId="282"/>
            <ac:spMk id="13" creationId="{B1554059-E50D-B1B3-395C-50BEBFF2BC4B}"/>
          </ac:spMkLst>
        </pc:spChg>
        <pc:spChg chg="mod">
          <ac:chgData name="Jesse van der Merwe" userId="9d20867f98547c38" providerId="LiveId" clId="{280F4810-BAB2-445C-95F5-26220AF7B79F}" dt="2022-11-18T10:18:22" v="6767" actId="1037"/>
          <ac:spMkLst>
            <pc:docMk/>
            <pc:sldMk cId="4223578777" sldId="282"/>
            <ac:spMk id="18" creationId="{9C712349-61EB-D9DF-2886-05533F3859DC}"/>
          </ac:spMkLst>
        </pc:spChg>
        <pc:spChg chg="mod">
          <ac:chgData name="Jesse van der Merwe" userId="9d20867f98547c38" providerId="LiveId" clId="{280F4810-BAB2-445C-95F5-26220AF7B79F}" dt="2022-11-18T11:05:29.595" v="8282" actId="1035"/>
          <ac:spMkLst>
            <pc:docMk/>
            <pc:sldMk cId="4223578777" sldId="282"/>
            <ac:spMk id="20" creationId="{606C609D-7CCA-AF65-0A68-738E4BEC2267}"/>
          </ac:spMkLst>
        </pc:spChg>
        <pc:spChg chg="mod">
          <ac:chgData name="Jesse van der Merwe" userId="9d20867f98547c38" providerId="LiveId" clId="{280F4810-BAB2-445C-95F5-26220AF7B79F}" dt="2022-11-18T10:19:18.415" v="6854" actId="552"/>
          <ac:spMkLst>
            <pc:docMk/>
            <pc:sldMk cId="4223578777" sldId="282"/>
            <ac:spMk id="37" creationId="{7E9F95B5-52AD-6B0F-6A69-310818A149D5}"/>
          </ac:spMkLst>
        </pc:spChg>
        <pc:spChg chg="mod">
          <ac:chgData name="Jesse van der Merwe" userId="9d20867f98547c38" providerId="LiveId" clId="{280F4810-BAB2-445C-95F5-26220AF7B79F}" dt="2022-11-18T10:19:05.799" v="6836" actId="554"/>
          <ac:spMkLst>
            <pc:docMk/>
            <pc:sldMk cId="4223578777" sldId="282"/>
            <ac:spMk id="40" creationId="{A1214155-D371-1B24-3234-7E07681E73AE}"/>
          </ac:spMkLst>
        </pc:spChg>
        <pc:spChg chg="mod">
          <ac:chgData name="Jesse van der Merwe" userId="9d20867f98547c38" providerId="LiveId" clId="{280F4810-BAB2-445C-95F5-26220AF7B79F}" dt="2022-11-18T10:19:18.415" v="6854" actId="552"/>
          <ac:spMkLst>
            <pc:docMk/>
            <pc:sldMk cId="4223578777" sldId="282"/>
            <ac:spMk id="41" creationId="{E946C101-998F-7053-C2C6-A79D6B63CBE6}"/>
          </ac:spMkLst>
        </pc:spChg>
        <pc:spChg chg="mod">
          <ac:chgData name="Jesse van der Merwe" userId="9d20867f98547c38" providerId="LiveId" clId="{280F4810-BAB2-445C-95F5-26220AF7B79F}" dt="2022-11-18T10:33:10.651" v="7161" actId="20577"/>
          <ac:spMkLst>
            <pc:docMk/>
            <pc:sldMk cId="4223578777" sldId="282"/>
            <ac:spMk id="60" creationId="{8C1B05DF-59AD-4DFB-A66D-F3422067AC3A}"/>
          </ac:spMkLst>
        </pc:spChg>
        <pc:grpChg chg="mod">
          <ac:chgData name="Jesse van der Merwe" userId="9d20867f98547c38" providerId="LiveId" clId="{280F4810-BAB2-445C-95F5-26220AF7B79F}" dt="2022-11-18T11:05:26.627" v="8276" actId="1035"/>
          <ac:grpSpMkLst>
            <pc:docMk/>
            <pc:sldMk cId="4223578777" sldId="282"/>
            <ac:grpSpMk id="9" creationId="{A9284D3B-05D4-E257-DB92-55928AF15F9B}"/>
          </ac:grpSpMkLst>
        </pc:grpChg>
        <pc:grpChg chg="del">
          <ac:chgData name="Jesse van der Merwe" userId="9d20867f98547c38" providerId="LiveId" clId="{280F4810-BAB2-445C-95F5-26220AF7B79F}" dt="2022-11-18T10:19:37.983" v="6855" actId="478"/>
          <ac:grpSpMkLst>
            <pc:docMk/>
            <pc:sldMk cId="4223578777" sldId="282"/>
            <ac:grpSpMk id="12" creationId="{E506A687-D05D-83BF-AC5E-5049E074C81E}"/>
          </ac:grpSpMkLst>
        </pc:grpChg>
        <pc:grpChg chg="del">
          <ac:chgData name="Jesse van der Merwe" userId="9d20867f98547c38" providerId="LiveId" clId="{280F4810-BAB2-445C-95F5-26220AF7B79F}" dt="2022-11-18T10:16:36.186" v="6636" actId="478"/>
          <ac:grpSpMkLst>
            <pc:docMk/>
            <pc:sldMk cId="4223578777" sldId="282"/>
            <ac:grpSpMk id="14" creationId="{4CF6074B-5C67-04CA-3B5B-8D9F8ABC6A86}"/>
          </ac:grpSpMkLst>
        </pc:grpChg>
        <pc:cxnChg chg="mod">
          <ac:chgData name="Jesse van der Merwe" userId="9d20867f98547c38" providerId="LiveId" clId="{280F4810-BAB2-445C-95F5-26220AF7B79F}" dt="2022-11-18T11:05:27.550" v="8277" actId="1035"/>
          <ac:cxnSpMkLst>
            <pc:docMk/>
            <pc:sldMk cId="4223578777" sldId="282"/>
            <ac:cxnSpMk id="6" creationId="{829FFA54-371D-43BC-A63E-6C931EA42A31}"/>
          </ac:cxnSpMkLst>
        </pc:cxnChg>
        <pc:cxnChg chg="add mod">
          <ac:chgData name="Jesse van der Merwe" userId="9d20867f98547c38" providerId="LiveId" clId="{280F4810-BAB2-445C-95F5-26220AF7B79F}" dt="2022-11-18T11:00:20.711" v="7851" actId="1038"/>
          <ac:cxnSpMkLst>
            <pc:docMk/>
            <pc:sldMk cId="4223578777" sldId="282"/>
            <ac:cxnSpMk id="21" creationId="{28989190-7D6A-3B41-1149-8905DF5E42D4}"/>
          </ac:cxnSpMkLst>
        </pc:cxnChg>
        <pc:cxnChg chg="add mod">
          <ac:chgData name="Jesse van der Merwe" userId="9d20867f98547c38" providerId="LiveId" clId="{280F4810-BAB2-445C-95F5-26220AF7B79F}" dt="2022-11-18T11:00:29.426" v="7861" actId="1038"/>
          <ac:cxnSpMkLst>
            <pc:docMk/>
            <pc:sldMk cId="4223578777" sldId="282"/>
            <ac:cxnSpMk id="22" creationId="{F6E3FE93-C608-C671-67A7-DD6F065E018D}"/>
          </ac:cxnSpMkLst>
        </pc:cxnChg>
        <pc:cxnChg chg="add mod">
          <ac:chgData name="Jesse van der Merwe" userId="9d20867f98547c38" providerId="LiveId" clId="{280F4810-BAB2-445C-95F5-26220AF7B79F}" dt="2022-11-18T11:00:36.772" v="7862"/>
          <ac:cxnSpMkLst>
            <pc:docMk/>
            <pc:sldMk cId="4223578777" sldId="282"/>
            <ac:cxnSpMk id="23" creationId="{B9850B92-297A-77BB-2813-2E681BDB006D}"/>
          </ac:cxnSpMkLst>
        </pc:cxnChg>
        <pc:cxnChg chg="add mod">
          <ac:chgData name="Jesse van der Merwe" userId="9d20867f98547c38" providerId="LiveId" clId="{280F4810-BAB2-445C-95F5-26220AF7B79F}" dt="2022-11-18T11:00:41.737" v="7863"/>
          <ac:cxnSpMkLst>
            <pc:docMk/>
            <pc:sldMk cId="4223578777" sldId="282"/>
            <ac:cxnSpMk id="30" creationId="{A5BCE7AB-8C13-11E0-3A9D-2372E7037678}"/>
          </ac:cxnSpMkLst>
        </pc:cxnChg>
      </pc:sldChg>
      <pc:sldChg chg="modSp add mod">
        <pc:chgData name="Jesse van der Merwe" userId="9d20867f98547c38" providerId="LiveId" clId="{280F4810-BAB2-445C-95F5-26220AF7B79F}" dt="2022-11-18T11:05:20.650" v="8261" actId="1035"/>
        <pc:sldMkLst>
          <pc:docMk/>
          <pc:sldMk cId="3791372426" sldId="283"/>
        </pc:sldMkLst>
        <pc:spChg chg="mod">
          <ac:chgData name="Jesse van der Merwe" userId="9d20867f98547c38" providerId="LiveId" clId="{280F4810-BAB2-445C-95F5-26220AF7B79F}" dt="2022-11-18T10:30:55.735" v="7136" actId="20577"/>
          <ac:spMkLst>
            <pc:docMk/>
            <pc:sldMk cId="3791372426" sldId="283"/>
            <ac:spMk id="2" creationId="{E5718728-1F72-3017-81E5-A4DC3E2A7F5C}"/>
          </ac:spMkLst>
        </pc:spChg>
        <pc:spChg chg="mod">
          <ac:chgData name="Jesse van der Merwe" userId="9d20867f98547c38" providerId="LiveId" clId="{280F4810-BAB2-445C-95F5-26220AF7B79F}" dt="2022-11-18T10:30:53.879" v="7134" actId="207"/>
          <ac:spMkLst>
            <pc:docMk/>
            <pc:sldMk cId="3791372426" sldId="283"/>
            <ac:spMk id="4" creationId="{54FC033E-E215-49B7-A08F-E77CF01EE8C4}"/>
          </ac:spMkLst>
        </pc:spChg>
        <pc:spChg chg="mod">
          <ac:chgData name="Jesse van der Merwe" userId="9d20867f98547c38" providerId="LiveId" clId="{280F4810-BAB2-445C-95F5-26220AF7B79F}" dt="2022-11-18T11:05:20.650" v="8261" actId="1035"/>
          <ac:spMkLst>
            <pc:docMk/>
            <pc:sldMk cId="3791372426" sldId="283"/>
            <ac:spMk id="20" creationId="{606C609D-7CCA-AF65-0A68-738E4BEC2267}"/>
          </ac:spMkLst>
        </pc:spChg>
        <pc:grpChg chg="mod">
          <ac:chgData name="Jesse van der Merwe" userId="9d20867f98547c38" providerId="LiveId" clId="{280F4810-BAB2-445C-95F5-26220AF7B79F}" dt="2022-11-18T11:05:17.509" v="8255" actId="1035"/>
          <ac:grpSpMkLst>
            <pc:docMk/>
            <pc:sldMk cId="3791372426" sldId="283"/>
            <ac:grpSpMk id="9" creationId="{A9284D3B-05D4-E257-DB92-55928AF15F9B}"/>
          </ac:grpSpMkLst>
        </pc:grpChg>
        <pc:cxnChg chg="mod">
          <ac:chgData name="Jesse van der Merwe" userId="9d20867f98547c38" providerId="LiveId" clId="{280F4810-BAB2-445C-95F5-26220AF7B79F}" dt="2022-11-18T11:05:18.454" v="8256" actId="1035"/>
          <ac:cxnSpMkLst>
            <pc:docMk/>
            <pc:sldMk cId="3791372426" sldId="283"/>
            <ac:cxnSpMk id="6" creationId="{829FFA54-371D-43BC-A63E-6C931EA42A31}"/>
          </ac:cxnSpMkLst>
        </pc:cxnChg>
      </pc:sldChg>
      <pc:sldChg chg="addSp delSp modSp add mod">
        <pc:chgData name="Jesse van der Merwe" userId="9d20867f98547c38" providerId="LiveId" clId="{280F4810-BAB2-445C-95F5-26220AF7B79F}" dt="2022-11-18T11:37:51.966" v="9060" actId="478"/>
        <pc:sldMkLst>
          <pc:docMk/>
          <pc:sldMk cId="2234403576" sldId="284"/>
        </pc:sldMkLst>
        <pc:spChg chg="mod">
          <ac:chgData name="Jesse van der Merwe" userId="9d20867f98547c38" providerId="LiveId" clId="{280F4810-BAB2-445C-95F5-26220AF7B79F}" dt="2022-11-18T10:33:28.545" v="7164" actId="20577"/>
          <ac:spMkLst>
            <pc:docMk/>
            <pc:sldMk cId="2234403576" sldId="284"/>
            <ac:spMk id="2" creationId="{E5718728-1F72-3017-81E5-A4DC3E2A7F5C}"/>
          </ac:spMkLst>
        </pc:spChg>
        <pc:spChg chg="mod">
          <ac:chgData name="Jesse van der Merwe" userId="9d20867f98547c38" providerId="LiveId" clId="{280F4810-BAB2-445C-95F5-26220AF7B79F}" dt="2022-11-18T10:33:32.115" v="7165" actId="207"/>
          <ac:spMkLst>
            <pc:docMk/>
            <pc:sldMk cId="2234403576" sldId="284"/>
            <ac:spMk id="4" creationId="{54FC033E-E215-49B7-A08F-E77CF01EE8C4}"/>
          </ac:spMkLst>
        </pc:spChg>
        <pc:spChg chg="add mod">
          <ac:chgData name="Jesse van der Merwe" userId="9d20867f98547c38" providerId="LiveId" clId="{280F4810-BAB2-445C-95F5-26220AF7B79F}" dt="2022-11-18T10:37:44.734" v="7317"/>
          <ac:spMkLst>
            <pc:docMk/>
            <pc:sldMk cId="2234403576" sldId="284"/>
            <ac:spMk id="5" creationId="{84A9F3FC-1309-7921-ED67-A94127E5A151}"/>
          </ac:spMkLst>
        </pc:spChg>
        <pc:spChg chg="add mod">
          <ac:chgData name="Jesse van der Merwe" userId="9d20867f98547c38" providerId="LiveId" clId="{280F4810-BAB2-445C-95F5-26220AF7B79F}" dt="2022-11-18T10:37:44.734" v="7317"/>
          <ac:spMkLst>
            <pc:docMk/>
            <pc:sldMk cId="2234403576" sldId="284"/>
            <ac:spMk id="12" creationId="{7FB71727-BFA4-8E07-1038-E9D7B14D4E32}"/>
          </ac:spMkLst>
        </pc:spChg>
        <pc:spChg chg="add mod">
          <ac:chgData name="Jesse van der Merwe" userId="9d20867f98547c38" providerId="LiveId" clId="{280F4810-BAB2-445C-95F5-26220AF7B79F}" dt="2022-11-18T10:37:44.734" v="7317"/>
          <ac:spMkLst>
            <pc:docMk/>
            <pc:sldMk cId="2234403576" sldId="284"/>
            <ac:spMk id="14" creationId="{14B4BA2F-7E71-0081-3401-084EDCF166A0}"/>
          </ac:spMkLst>
        </pc:spChg>
        <pc:spChg chg="del mod topLvl">
          <ac:chgData name="Jesse van der Merwe" userId="9d20867f98547c38" providerId="LiveId" clId="{280F4810-BAB2-445C-95F5-26220AF7B79F}" dt="2022-11-18T10:38:57.479" v="7352" actId="478"/>
          <ac:spMkLst>
            <pc:docMk/>
            <pc:sldMk cId="2234403576" sldId="284"/>
            <ac:spMk id="16" creationId="{01CB6A87-30AE-24DC-C6AA-58D88E604F8B}"/>
          </ac:spMkLst>
        </pc:spChg>
        <pc:spChg chg="del mod topLvl">
          <ac:chgData name="Jesse van der Merwe" userId="9d20867f98547c38" providerId="LiveId" clId="{280F4810-BAB2-445C-95F5-26220AF7B79F}" dt="2022-11-18T10:38:57.479" v="7352" actId="478"/>
          <ac:spMkLst>
            <pc:docMk/>
            <pc:sldMk cId="2234403576" sldId="284"/>
            <ac:spMk id="17" creationId="{75E57B56-CAC8-A54E-DE90-6239247A9F40}"/>
          </ac:spMkLst>
        </pc:spChg>
        <pc:spChg chg="del mod topLvl">
          <ac:chgData name="Jesse van der Merwe" userId="9d20867f98547c38" providerId="LiveId" clId="{280F4810-BAB2-445C-95F5-26220AF7B79F}" dt="2022-11-18T10:38:57.479" v="7352" actId="478"/>
          <ac:spMkLst>
            <pc:docMk/>
            <pc:sldMk cId="2234403576" sldId="284"/>
            <ac:spMk id="18" creationId="{9C712349-61EB-D9DF-2886-05533F3859DC}"/>
          </ac:spMkLst>
        </pc:spChg>
        <pc:spChg chg="mod">
          <ac:chgData name="Jesse van der Merwe" userId="9d20867f98547c38" providerId="LiveId" clId="{280F4810-BAB2-445C-95F5-26220AF7B79F}" dt="2022-11-18T11:21:31.607" v="8544" actId="14100"/>
          <ac:spMkLst>
            <pc:docMk/>
            <pc:sldMk cId="2234403576" sldId="284"/>
            <ac:spMk id="20" creationId="{606C609D-7CCA-AF65-0A68-738E4BEC2267}"/>
          </ac:spMkLst>
        </pc:spChg>
        <pc:spChg chg="add mod">
          <ac:chgData name="Jesse van der Merwe" userId="9d20867f98547c38" providerId="LiveId" clId="{280F4810-BAB2-445C-95F5-26220AF7B79F}" dt="2022-11-18T10:37:44.734" v="7317"/>
          <ac:spMkLst>
            <pc:docMk/>
            <pc:sldMk cId="2234403576" sldId="284"/>
            <ac:spMk id="27" creationId="{460AF041-DDFB-8808-B3C6-04A0BF8F4C9C}"/>
          </ac:spMkLst>
        </pc:spChg>
        <pc:spChg chg="add del">
          <ac:chgData name="Jesse van der Merwe" userId="9d20867f98547c38" providerId="LiveId" clId="{280F4810-BAB2-445C-95F5-26220AF7B79F}" dt="2022-11-18T10:39:39.286" v="7363" actId="11529"/>
          <ac:spMkLst>
            <pc:docMk/>
            <pc:sldMk cId="2234403576" sldId="284"/>
            <ac:spMk id="31" creationId="{9FEBA0B1-85BD-4C59-A184-B7D60AD751B2}"/>
          </ac:spMkLst>
        </pc:spChg>
        <pc:spChg chg="add mod">
          <ac:chgData name="Jesse van der Merwe" userId="9d20867f98547c38" providerId="LiveId" clId="{280F4810-BAB2-445C-95F5-26220AF7B79F}" dt="2022-11-18T10:42:12.343" v="7411" actId="164"/>
          <ac:spMkLst>
            <pc:docMk/>
            <pc:sldMk cId="2234403576" sldId="284"/>
            <ac:spMk id="32" creationId="{7B691410-00F9-5B01-DB22-6C27DDBEF8B0}"/>
          </ac:spMkLst>
        </pc:spChg>
        <pc:spChg chg="del">
          <ac:chgData name="Jesse van der Merwe" userId="9d20867f98547c38" providerId="LiveId" clId="{280F4810-BAB2-445C-95F5-26220AF7B79F}" dt="2022-11-18T10:38:11.474" v="7332" actId="478"/>
          <ac:spMkLst>
            <pc:docMk/>
            <pc:sldMk cId="2234403576" sldId="284"/>
            <ac:spMk id="33" creationId="{11C811C7-B461-A498-A5AC-32B32AD1A819}"/>
          </ac:spMkLst>
        </pc:spChg>
        <pc:spChg chg="add mod">
          <ac:chgData name="Jesse van der Merwe" userId="9d20867f98547c38" providerId="LiveId" clId="{280F4810-BAB2-445C-95F5-26220AF7B79F}" dt="2022-11-18T10:42:12.343" v="7411" actId="164"/>
          <ac:spMkLst>
            <pc:docMk/>
            <pc:sldMk cId="2234403576" sldId="284"/>
            <ac:spMk id="34" creationId="{E19F1799-8503-BCAA-258E-1C767DD8217D}"/>
          </ac:spMkLst>
        </pc:spChg>
        <pc:spChg chg="add mod">
          <ac:chgData name="Jesse van der Merwe" userId="9d20867f98547c38" providerId="LiveId" clId="{280F4810-BAB2-445C-95F5-26220AF7B79F}" dt="2022-11-18T10:42:12.343" v="7411" actId="164"/>
          <ac:spMkLst>
            <pc:docMk/>
            <pc:sldMk cId="2234403576" sldId="284"/>
            <ac:spMk id="35" creationId="{D4B9B05A-1BF4-A079-7AF2-2082DDA5CCF9}"/>
          </ac:spMkLst>
        </pc:spChg>
        <pc:spChg chg="del">
          <ac:chgData name="Jesse van der Merwe" userId="9d20867f98547c38" providerId="LiveId" clId="{280F4810-BAB2-445C-95F5-26220AF7B79F}" dt="2022-11-18T10:38:13.399" v="7333" actId="478"/>
          <ac:spMkLst>
            <pc:docMk/>
            <pc:sldMk cId="2234403576" sldId="284"/>
            <ac:spMk id="36" creationId="{4A658F25-5641-375D-846F-3534AA6DA29D}"/>
          </ac:spMkLst>
        </pc:spChg>
        <pc:spChg chg="del mod ord topLvl">
          <ac:chgData name="Jesse van der Merwe" userId="9d20867f98547c38" providerId="LiveId" clId="{280F4810-BAB2-445C-95F5-26220AF7B79F}" dt="2022-11-18T10:39:00.768" v="7354" actId="478"/>
          <ac:spMkLst>
            <pc:docMk/>
            <pc:sldMk cId="2234403576" sldId="284"/>
            <ac:spMk id="37" creationId="{7E9F95B5-52AD-6B0F-6A69-310818A149D5}"/>
          </ac:spMkLst>
        </pc:spChg>
        <pc:spChg chg="del mod ord topLvl">
          <ac:chgData name="Jesse van der Merwe" userId="9d20867f98547c38" providerId="LiveId" clId="{280F4810-BAB2-445C-95F5-26220AF7B79F}" dt="2022-11-18T10:39:00.768" v="7354" actId="478"/>
          <ac:spMkLst>
            <pc:docMk/>
            <pc:sldMk cId="2234403576" sldId="284"/>
            <ac:spMk id="40" creationId="{A1214155-D371-1B24-3234-7E07681E73AE}"/>
          </ac:spMkLst>
        </pc:spChg>
        <pc:spChg chg="del mod ord topLvl">
          <ac:chgData name="Jesse van der Merwe" userId="9d20867f98547c38" providerId="LiveId" clId="{280F4810-BAB2-445C-95F5-26220AF7B79F}" dt="2022-11-18T10:39:00.768" v="7354" actId="478"/>
          <ac:spMkLst>
            <pc:docMk/>
            <pc:sldMk cId="2234403576" sldId="284"/>
            <ac:spMk id="41" creationId="{E946C101-998F-7053-C2C6-A79D6B63CBE6}"/>
          </ac:spMkLst>
        </pc:spChg>
        <pc:spChg chg="mod topLvl">
          <ac:chgData name="Jesse van der Merwe" userId="9d20867f98547c38" providerId="LiveId" clId="{280F4810-BAB2-445C-95F5-26220AF7B79F}" dt="2022-11-18T10:50:51.355" v="7495" actId="164"/>
          <ac:spMkLst>
            <pc:docMk/>
            <pc:sldMk cId="2234403576" sldId="284"/>
            <ac:spMk id="43" creationId="{EFB90C27-7289-5C7A-7CFB-F3B82E1EB8E0}"/>
          </ac:spMkLst>
        </pc:spChg>
        <pc:spChg chg="del mod topLvl">
          <ac:chgData name="Jesse van der Merwe" userId="9d20867f98547c38" providerId="LiveId" clId="{280F4810-BAB2-445C-95F5-26220AF7B79F}" dt="2022-11-18T10:49:40.356" v="7473" actId="478"/>
          <ac:spMkLst>
            <pc:docMk/>
            <pc:sldMk cId="2234403576" sldId="284"/>
            <ac:spMk id="44" creationId="{DC6E843A-E349-3F5E-D6C4-A0B69186CEA0}"/>
          </ac:spMkLst>
        </pc:spChg>
        <pc:spChg chg="mod">
          <ac:chgData name="Jesse van der Merwe" userId="9d20867f98547c38" providerId="LiveId" clId="{280F4810-BAB2-445C-95F5-26220AF7B79F}" dt="2022-11-18T10:42:19.540" v="7412"/>
          <ac:spMkLst>
            <pc:docMk/>
            <pc:sldMk cId="2234403576" sldId="284"/>
            <ac:spMk id="47" creationId="{FBEB8E16-B484-0DFE-9A55-CC60C386ECF9}"/>
          </ac:spMkLst>
        </pc:spChg>
        <pc:spChg chg="mod">
          <ac:chgData name="Jesse van der Merwe" userId="9d20867f98547c38" providerId="LiveId" clId="{280F4810-BAB2-445C-95F5-26220AF7B79F}" dt="2022-11-18T10:42:19.540" v="7412"/>
          <ac:spMkLst>
            <pc:docMk/>
            <pc:sldMk cId="2234403576" sldId="284"/>
            <ac:spMk id="48" creationId="{D35FB8D0-1726-A80B-3EDB-6F277FC59706}"/>
          </ac:spMkLst>
        </pc:spChg>
        <pc:spChg chg="del mod">
          <ac:chgData name="Jesse van der Merwe" userId="9d20867f98547c38" providerId="LiveId" clId="{280F4810-BAB2-445C-95F5-26220AF7B79F}" dt="2022-11-18T10:42:24.361" v="7414" actId="478"/>
          <ac:spMkLst>
            <pc:docMk/>
            <pc:sldMk cId="2234403576" sldId="284"/>
            <ac:spMk id="49" creationId="{03018AA7-71FF-0706-FEB7-C1C5E8FC9F5A}"/>
          </ac:spMkLst>
        </pc:spChg>
        <pc:spChg chg="add mod">
          <ac:chgData name="Jesse van der Merwe" userId="9d20867f98547c38" providerId="LiveId" clId="{280F4810-BAB2-445C-95F5-26220AF7B79F}" dt="2022-11-18T10:43:02.328" v="7420" actId="164"/>
          <ac:spMkLst>
            <pc:docMk/>
            <pc:sldMk cId="2234403576" sldId="284"/>
            <ac:spMk id="50" creationId="{E66EA3DD-E27D-7C5E-1BAB-427F77D8FDCA}"/>
          </ac:spMkLst>
        </pc:spChg>
        <pc:spChg chg="del mod topLvl">
          <ac:chgData name="Jesse van der Merwe" userId="9d20867f98547c38" providerId="LiveId" clId="{280F4810-BAB2-445C-95F5-26220AF7B79F}" dt="2022-11-18T10:47:37.625" v="7438" actId="478"/>
          <ac:spMkLst>
            <pc:docMk/>
            <pc:sldMk cId="2234403576" sldId="284"/>
            <ac:spMk id="54" creationId="{30859F46-721E-3546-C9A8-5B6CD42B90AE}"/>
          </ac:spMkLst>
        </pc:spChg>
        <pc:spChg chg="del mod">
          <ac:chgData name="Jesse van der Merwe" userId="9d20867f98547c38" providerId="LiveId" clId="{280F4810-BAB2-445C-95F5-26220AF7B79F}" dt="2022-11-18T10:43:09.096" v="7424" actId="478"/>
          <ac:spMkLst>
            <pc:docMk/>
            <pc:sldMk cId="2234403576" sldId="284"/>
            <ac:spMk id="56" creationId="{4F2F0325-4B3F-7FCB-BCC2-75D27D0128C1}"/>
          </ac:spMkLst>
        </pc:spChg>
        <pc:spChg chg="del mod">
          <ac:chgData name="Jesse van der Merwe" userId="9d20867f98547c38" providerId="LiveId" clId="{280F4810-BAB2-445C-95F5-26220AF7B79F}" dt="2022-11-18T10:43:10.096" v="7425" actId="478"/>
          <ac:spMkLst>
            <pc:docMk/>
            <pc:sldMk cId="2234403576" sldId="284"/>
            <ac:spMk id="57" creationId="{651216E6-BEA5-1A31-E1B9-63F5391A8ECD}"/>
          </ac:spMkLst>
        </pc:spChg>
        <pc:spChg chg="add del mod">
          <ac:chgData name="Jesse van der Merwe" userId="9d20867f98547c38" providerId="LiveId" clId="{280F4810-BAB2-445C-95F5-26220AF7B79F}" dt="2022-11-18T10:50:12.563" v="7486" actId="478"/>
          <ac:spMkLst>
            <pc:docMk/>
            <pc:sldMk cId="2234403576" sldId="284"/>
            <ac:spMk id="58" creationId="{56F03EF3-6CFF-DBA9-B01E-35B0BE4BE8C4}"/>
          </ac:spMkLst>
        </pc:spChg>
        <pc:spChg chg="add del mod ord">
          <ac:chgData name="Jesse van der Merwe" userId="9d20867f98547c38" providerId="LiveId" clId="{280F4810-BAB2-445C-95F5-26220AF7B79F}" dt="2022-11-18T11:17:44.471" v="8367" actId="478"/>
          <ac:spMkLst>
            <pc:docMk/>
            <pc:sldMk cId="2234403576" sldId="284"/>
            <ac:spMk id="59" creationId="{D0240CC3-54C4-3618-E4EE-C768171E42D4}"/>
          </ac:spMkLst>
        </pc:spChg>
        <pc:spChg chg="mod">
          <ac:chgData name="Jesse van der Merwe" userId="9d20867f98547c38" providerId="LiveId" clId="{280F4810-BAB2-445C-95F5-26220AF7B79F}" dt="2022-11-18T11:21:33.388" v="8548" actId="20577"/>
          <ac:spMkLst>
            <pc:docMk/>
            <pc:sldMk cId="2234403576" sldId="284"/>
            <ac:spMk id="60" creationId="{8C1B05DF-59AD-4DFB-A66D-F3422067AC3A}"/>
          </ac:spMkLst>
        </pc:spChg>
        <pc:spChg chg="add mod">
          <ac:chgData name="Jesse van der Merwe" userId="9d20867f98547c38" providerId="LiveId" clId="{280F4810-BAB2-445C-95F5-26220AF7B79F}" dt="2022-11-18T11:20:02.901" v="8468" actId="20577"/>
          <ac:spMkLst>
            <pc:docMk/>
            <pc:sldMk cId="2234403576" sldId="284"/>
            <ac:spMk id="62" creationId="{99D9188F-B721-67BC-2553-1534659E9091}"/>
          </ac:spMkLst>
        </pc:spChg>
        <pc:spChg chg="add del mod">
          <ac:chgData name="Jesse van der Merwe" userId="9d20867f98547c38" providerId="LiveId" clId="{280F4810-BAB2-445C-95F5-26220AF7B79F}" dt="2022-11-18T10:51:34.650" v="7549" actId="478"/>
          <ac:spMkLst>
            <pc:docMk/>
            <pc:sldMk cId="2234403576" sldId="284"/>
            <ac:spMk id="63" creationId="{8FFC2FED-6EF7-EB1C-AAB7-3D1AAD941C01}"/>
          </ac:spMkLst>
        </pc:spChg>
        <pc:spChg chg="add del mod">
          <ac:chgData name="Jesse van der Merwe" userId="9d20867f98547c38" providerId="LiveId" clId="{280F4810-BAB2-445C-95F5-26220AF7B79F}" dt="2022-11-18T10:52:51.820" v="7607" actId="478"/>
          <ac:spMkLst>
            <pc:docMk/>
            <pc:sldMk cId="2234403576" sldId="284"/>
            <ac:spMk id="65" creationId="{BFAAF105-A224-F233-236B-49EB6B89E40B}"/>
          </ac:spMkLst>
        </pc:spChg>
        <pc:spChg chg="add del mod">
          <ac:chgData name="Jesse van der Merwe" userId="9d20867f98547c38" providerId="LiveId" clId="{280F4810-BAB2-445C-95F5-26220AF7B79F}" dt="2022-11-18T11:37:51.966" v="9060" actId="478"/>
          <ac:spMkLst>
            <pc:docMk/>
            <pc:sldMk cId="2234403576" sldId="284"/>
            <ac:spMk id="68" creationId="{D49CB8BF-C2C8-06D1-3BE8-A7085BF6D85D}"/>
          </ac:spMkLst>
        </pc:spChg>
        <pc:grpChg chg="add del mod">
          <ac:chgData name="Jesse van der Merwe" userId="9d20867f98547c38" providerId="LiveId" clId="{280F4810-BAB2-445C-95F5-26220AF7B79F}" dt="2022-11-18T11:03:58.032" v="8151" actId="478"/>
          <ac:grpSpMkLst>
            <pc:docMk/>
            <pc:sldMk cId="2234403576" sldId="284"/>
            <ac:grpSpMk id="3" creationId="{6E5486FA-9AD6-D095-2558-7FF4F1B2A91A}"/>
          </ac:grpSpMkLst>
        </pc:grpChg>
        <pc:grpChg chg="add mod">
          <ac:chgData name="Jesse van der Merwe" userId="9d20867f98547c38" providerId="LiveId" clId="{280F4810-BAB2-445C-95F5-26220AF7B79F}" dt="2022-11-18T10:37:44.734" v="7317"/>
          <ac:grpSpMkLst>
            <pc:docMk/>
            <pc:sldMk cId="2234403576" sldId="284"/>
            <ac:grpSpMk id="7" creationId="{942A5C29-BD4E-09D4-758F-1FD8B5183BA0}"/>
          </ac:grpSpMkLst>
        </pc:grpChg>
        <pc:grpChg chg="add del mod">
          <ac:chgData name="Jesse van der Merwe" userId="9d20867f98547c38" providerId="LiveId" clId="{280F4810-BAB2-445C-95F5-26220AF7B79F}" dt="2022-11-18T10:38:17.942" v="7335" actId="478"/>
          <ac:grpSpMkLst>
            <pc:docMk/>
            <pc:sldMk cId="2234403576" sldId="284"/>
            <ac:grpSpMk id="8" creationId="{7E6E9793-1322-F3D8-035F-E02300891E80}"/>
          </ac:grpSpMkLst>
        </pc:grpChg>
        <pc:grpChg chg="mod">
          <ac:chgData name="Jesse van der Merwe" userId="9d20867f98547c38" providerId="LiveId" clId="{280F4810-BAB2-445C-95F5-26220AF7B79F}" dt="2022-11-18T11:05:53.216" v="8339" actId="1035"/>
          <ac:grpSpMkLst>
            <pc:docMk/>
            <pc:sldMk cId="2234403576" sldId="284"/>
            <ac:grpSpMk id="9" creationId="{A9284D3B-05D4-E257-DB92-55928AF15F9B}"/>
          </ac:grpSpMkLst>
        </pc:grpChg>
        <pc:grpChg chg="add mod">
          <ac:chgData name="Jesse van der Merwe" userId="9d20867f98547c38" providerId="LiveId" clId="{280F4810-BAB2-445C-95F5-26220AF7B79F}" dt="2022-11-18T10:37:44.734" v="7317"/>
          <ac:grpSpMkLst>
            <pc:docMk/>
            <pc:sldMk cId="2234403576" sldId="284"/>
            <ac:grpSpMk id="10" creationId="{AD110B26-2EAB-4CEB-8227-8C4081B5918F}"/>
          </ac:grpSpMkLst>
        </pc:grpChg>
        <pc:grpChg chg="add del">
          <ac:chgData name="Jesse van der Merwe" userId="9d20867f98547c38" providerId="LiveId" clId="{280F4810-BAB2-445C-95F5-26220AF7B79F}" dt="2022-11-18T10:38:24.481" v="7337" actId="165"/>
          <ac:grpSpMkLst>
            <pc:docMk/>
            <pc:sldMk cId="2234403576" sldId="284"/>
            <ac:grpSpMk id="19" creationId="{F3531B47-BDB7-3C75-AA8B-907BD8F2803C}"/>
          </ac:grpSpMkLst>
        </pc:grpChg>
        <pc:grpChg chg="del mod ord topLvl">
          <ac:chgData name="Jesse van der Merwe" userId="9d20867f98547c38" providerId="LiveId" clId="{280F4810-BAB2-445C-95F5-26220AF7B79F}" dt="2022-11-18T10:38:33.303" v="7342" actId="165"/>
          <ac:grpSpMkLst>
            <pc:docMk/>
            <pc:sldMk cId="2234403576" sldId="284"/>
            <ac:grpSpMk id="29" creationId="{7A0D3996-B28E-9110-AA61-462FA6CE3714}"/>
          </ac:grpSpMkLst>
        </pc:grpChg>
        <pc:grpChg chg="add mod">
          <ac:chgData name="Jesse van der Merwe" userId="9d20867f98547c38" providerId="LiveId" clId="{280F4810-BAB2-445C-95F5-26220AF7B79F}" dt="2022-11-18T10:50:51.355" v="7495" actId="164"/>
          <ac:grpSpMkLst>
            <pc:docMk/>
            <pc:sldMk cId="2234403576" sldId="284"/>
            <ac:grpSpMk id="38" creationId="{7AC9E66C-B701-A1AA-6D85-E603AC745708}"/>
          </ac:grpSpMkLst>
        </pc:grpChg>
        <pc:grpChg chg="add mod">
          <ac:chgData name="Jesse van der Merwe" userId="9d20867f98547c38" providerId="LiveId" clId="{280F4810-BAB2-445C-95F5-26220AF7B79F}" dt="2022-11-18T10:43:02.328" v="7420" actId="164"/>
          <ac:grpSpMkLst>
            <pc:docMk/>
            <pc:sldMk cId="2234403576" sldId="284"/>
            <ac:grpSpMk id="39" creationId="{B654C623-AF7E-0E8E-D958-B7BB7FC74312}"/>
          </ac:grpSpMkLst>
        </pc:grpChg>
        <pc:grpChg chg="del mod topLvl">
          <ac:chgData name="Jesse van der Merwe" userId="9d20867f98547c38" providerId="LiveId" clId="{280F4810-BAB2-445C-95F5-26220AF7B79F}" dt="2022-11-18T10:38:29.049" v="7339" actId="165"/>
          <ac:grpSpMkLst>
            <pc:docMk/>
            <pc:sldMk cId="2234403576" sldId="284"/>
            <ac:grpSpMk id="42" creationId="{C5779791-4F48-1499-233E-1BABC31F9A8D}"/>
          </ac:grpSpMkLst>
        </pc:grpChg>
        <pc:grpChg chg="del mod topLvl">
          <ac:chgData name="Jesse van der Merwe" userId="9d20867f98547c38" providerId="LiveId" clId="{280F4810-BAB2-445C-95F5-26220AF7B79F}" dt="2022-11-18T10:38:26.817" v="7338" actId="165"/>
          <ac:grpSpMkLst>
            <pc:docMk/>
            <pc:sldMk cId="2234403576" sldId="284"/>
            <ac:grpSpMk id="45" creationId="{BF576755-F6AE-E1E4-8398-D709E936DCE1}"/>
          </ac:grpSpMkLst>
        </pc:grpChg>
        <pc:grpChg chg="add mod">
          <ac:chgData name="Jesse van der Merwe" userId="9d20867f98547c38" providerId="LiveId" clId="{280F4810-BAB2-445C-95F5-26220AF7B79F}" dt="2022-11-18T10:50:51.355" v="7495" actId="164"/>
          <ac:grpSpMkLst>
            <pc:docMk/>
            <pc:sldMk cId="2234403576" sldId="284"/>
            <ac:grpSpMk id="51" creationId="{D758E74D-826F-5716-DA6F-3C8D07A5E19A}"/>
          </ac:grpSpMkLst>
        </pc:grpChg>
        <pc:grpChg chg="add del mod">
          <ac:chgData name="Jesse van der Merwe" userId="9d20867f98547c38" providerId="LiveId" clId="{280F4810-BAB2-445C-95F5-26220AF7B79F}" dt="2022-11-18T10:47:37.625" v="7438" actId="478"/>
          <ac:grpSpMkLst>
            <pc:docMk/>
            <pc:sldMk cId="2234403576" sldId="284"/>
            <ac:grpSpMk id="52" creationId="{CD4889F3-428C-0D3A-15E7-DBB447AC91AF}"/>
          </ac:grpSpMkLst>
        </pc:grpChg>
        <pc:grpChg chg="del mod">
          <ac:chgData name="Jesse van der Merwe" userId="9d20867f98547c38" providerId="LiveId" clId="{280F4810-BAB2-445C-95F5-26220AF7B79F}" dt="2022-11-18T10:43:10.096" v="7425" actId="478"/>
          <ac:grpSpMkLst>
            <pc:docMk/>
            <pc:sldMk cId="2234403576" sldId="284"/>
            <ac:grpSpMk id="53" creationId="{49798689-0DAA-C3FF-C845-2EE3E9515518}"/>
          </ac:grpSpMkLst>
        </pc:grpChg>
        <pc:grpChg chg="add mod">
          <ac:chgData name="Jesse van der Merwe" userId="9d20867f98547c38" providerId="LiveId" clId="{280F4810-BAB2-445C-95F5-26220AF7B79F}" dt="2022-11-18T10:53:04.691" v="7614" actId="164"/>
          <ac:grpSpMkLst>
            <pc:docMk/>
            <pc:sldMk cId="2234403576" sldId="284"/>
            <ac:grpSpMk id="61" creationId="{DE30DFCC-F46F-0992-C141-74EF403C7D53}"/>
          </ac:grpSpMkLst>
        </pc:grpChg>
        <pc:grpChg chg="add mod">
          <ac:chgData name="Jesse van der Merwe" userId="9d20867f98547c38" providerId="LiveId" clId="{280F4810-BAB2-445C-95F5-26220AF7B79F}" dt="2022-11-18T10:53:07.648" v="7641" actId="1035"/>
          <ac:grpSpMkLst>
            <pc:docMk/>
            <pc:sldMk cId="2234403576" sldId="284"/>
            <ac:grpSpMk id="66" creationId="{612AF00E-A9AB-AF27-27D2-AC60BC5A27C0}"/>
          </ac:grpSpMkLst>
        </pc:grpChg>
        <pc:picChg chg="add mod">
          <ac:chgData name="Jesse van der Merwe" userId="9d20867f98547c38" providerId="LiveId" clId="{280F4810-BAB2-445C-95F5-26220AF7B79F}" dt="2022-11-18T10:37:44.734" v="7317"/>
          <ac:picMkLst>
            <pc:docMk/>
            <pc:sldMk cId="2234403576" sldId="284"/>
            <ac:picMk id="11" creationId="{F75A9E1A-7583-814D-0625-6DFE06CDD40D}"/>
          </ac:picMkLst>
        </pc:picChg>
        <pc:picChg chg="add del mod">
          <ac:chgData name="Jesse van der Merwe" userId="9d20867f98547c38" providerId="LiveId" clId="{280F4810-BAB2-445C-95F5-26220AF7B79F}" dt="2022-11-18T10:38:17.942" v="7335" actId="478"/>
          <ac:picMkLst>
            <pc:docMk/>
            <pc:sldMk cId="2234403576" sldId="284"/>
            <ac:picMk id="13" creationId="{CD6CD0D7-8942-D64A-757F-D46AE3B710F0}"/>
          </ac:picMkLst>
        </pc:picChg>
        <pc:picChg chg="add del mod topLvl modCrop">
          <ac:chgData name="Jesse van der Merwe" userId="9d20867f98547c38" providerId="LiveId" clId="{280F4810-BAB2-445C-95F5-26220AF7B79F}" dt="2022-11-18T10:42:12.343" v="7411" actId="164"/>
          <ac:picMkLst>
            <pc:docMk/>
            <pc:sldMk cId="2234403576" sldId="284"/>
            <ac:picMk id="24" creationId="{552EE7B3-B7D1-BAA4-82EB-5FA9B61F683D}"/>
          </ac:picMkLst>
        </pc:picChg>
        <pc:picChg chg="del mod topLvl">
          <ac:chgData name="Jesse van der Merwe" userId="9d20867f98547c38" providerId="LiveId" clId="{280F4810-BAB2-445C-95F5-26220AF7B79F}" dt="2022-11-18T10:38:56.258" v="7351" actId="478"/>
          <ac:picMkLst>
            <pc:docMk/>
            <pc:sldMk cId="2234403576" sldId="284"/>
            <ac:picMk id="25" creationId="{F41B3646-EF3A-21C7-7DD1-BFBFC6B474AD}"/>
          </ac:picMkLst>
        </pc:picChg>
        <pc:picChg chg="add mod">
          <ac:chgData name="Jesse van der Merwe" userId="9d20867f98547c38" providerId="LiveId" clId="{280F4810-BAB2-445C-95F5-26220AF7B79F}" dt="2022-11-18T10:37:44.734" v="7317"/>
          <ac:picMkLst>
            <pc:docMk/>
            <pc:sldMk cId="2234403576" sldId="284"/>
            <ac:picMk id="26" creationId="{CD6CD0D7-8942-D64A-757F-D46AE3B710F0}"/>
          </ac:picMkLst>
        </pc:picChg>
        <pc:picChg chg="del mod topLvl">
          <ac:chgData name="Jesse van der Merwe" userId="9d20867f98547c38" providerId="LiveId" clId="{280F4810-BAB2-445C-95F5-26220AF7B79F}" dt="2022-11-18T10:38:58.980" v="7353" actId="478"/>
          <ac:picMkLst>
            <pc:docMk/>
            <pc:sldMk cId="2234403576" sldId="284"/>
            <ac:picMk id="28" creationId="{1C633D29-F415-4B4C-D42F-64EC68D8B4A3}"/>
          </ac:picMkLst>
        </pc:picChg>
        <pc:picChg chg="mod">
          <ac:chgData name="Jesse van der Merwe" userId="9d20867f98547c38" providerId="LiveId" clId="{280F4810-BAB2-445C-95F5-26220AF7B79F}" dt="2022-11-18T10:42:19.540" v="7412"/>
          <ac:picMkLst>
            <pc:docMk/>
            <pc:sldMk cId="2234403576" sldId="284"/>
            <ac:picMk id="46" creationId="{30419DB7-EAB7-5537-C365-BBA9D2431D28}"/>
          </ac:picMkLst>
        </pc:picChg>
        <pc:picChg chg="del mod topLvl modCrop">
          <ac:chgData name="Jesse van der Merwe" userId="9d20867f98547c38" providerId="LiveId" clId="{280F4810-BAB2-445C-95F5-26220AF7B79F}" dt="2022-11-18T11:17:41.427" v="8365" actId="478"/>
          <ac:picMkLst>
            <pc:docMk/>
            <pc:sldMk cId="2234403576" sldId="284"/>
            <ac:picMk id="55" creationId="{D277D6D1-5E18-EA55-4C73-3EBEE18F3A1E}"/>
          </ac:picMkLst>
        </pc:picChg>
        <pc:cxnChg chg="mod">
          <ac:chgData name="Jesse van der Merwe" userId="9d20867f98547c38" providerId="LiveId" clId="{280F4810-BAB2-445C-95F5-26220AF7B79F}" dt="2022-11-18T11:05:54.109" v="8340" actId="1035"/>
          <ac:cxnSpMkLst>
            <pc:docMk/>
            <pc:sldMk cId="2234403576" sldId="284"/>
            <ac:cxnSpMk id="6" creationId="{829FFA54-371D-43BC-A63E-6C931EA42A31}"/>
          </ac:cxnSpMkLst>
        </pc:cxnChg>
        <pc:cxnChg chg="add del">
          <ac:chgData name="Jesse van der Merwe" userId="9d20867f98547c38" providerId="LiveId" clId="{280F4810-BAB2-445C-95F5-26220AF7B79F}" dt="2022-11-18T10:38:57.479" v="7352" actId="478"/>
          <ac:cxnSpMkLst>
            <pc:docMk/>
            <pc:sldMk cId="2234403576" sldId="284"/>
            <ac:cxnSpMk id="21" creationId="{28989190-7D6A-3B41-1149-8905DF5E42D4}"/>
          </ac:cxnSpMkLst>
        </pc:cxnChg>
        <pc:cxnChg chg="add del">
          <ac:chgData name="Jesse van der Merwe" userId="9d20867f98547c38" providerId="LiveId" clId="{280F4810-BAB2-445C-95F5-26220AF7B79F}" dt="2022-11-18T10:38:57.479" v="7352" actId="478"/>
          <ac:cxnSpMkLst>
            <pc:docMk/>
            <pc:sldMk cId="2234403576" sldId="284"/>
            <ac:cxnSpMk id="22" creationId="{F6E3FE93-C608-C671-67A7-DD6F065E018D}"/>
          </ac:cxnSpMkLst>
        </pc:cxnChg>
        <pc:cxnChg chg="add del">
          <ac:chgData name="Jesse van der Merwe" userId="9d20867f98547c38" providerId="LiveId" clId="{280F4810-BAB2-445C-95F5-26220AF7B79F}" dt="2022-11-18T10:38:57.479" v="7352" actId="478"/>
          <ac:cxnSpMkLst>
            <pc:docMk/>
            <pc:sldMk cId="2234403576" sldId="284"/>
            <ac:cxnSpMk id="23" creationId="{B9850B92-297A-77BB-2813-2E681BDB006D}"/>
          </ac:cxnSpMkLst>
        </pc:cxnChg>
        <pc:cxnChg chg="add del">
          <ac:chgData name="Jesse van der Merwe" userId="9d20867f98547c38" providerId="LiveId" clId="{280F4810-BAB2-445C-95F5-26220AF7B79F}" dt="2022-11-18T10:38:57.479" v="7352" actId="478"/>
          <ac:cxnSpMkLst>
            <pc:docMk/>
            <pc:sldMk cId="2234403576" sldId="284"/>
            <ac:cxnSpMk id="30" creationId="{A5BCE7AB-8C13-11E0-3A9D-2372E7037678}"/>
          </ac:cxnSpMkLst>
        </pc:cxnChg>
        <pc:cxnChg chg="add del mod">
          <ac:chgData name="Jesse van der Merwe" userId="9d20867f98547c38" providerId="LiveId" clId="{280F4810-BAB2-445C-95F5-26220AF7B79F}" dt="2022-11-18T11:16:56.419" v="8347"/>
          <ac:cxnSpMkLst>
            <pc:docMk/>
            <pc:sldMk cId="2234403576" sldId="284"/>
            <ac:cxnSpMk id="69" creationId="{2994FDB2-F69D-FA20-168B-A970129A2C55}"/>
          </ac:cxnSpMkLst>
        </pc:cxnChg>
      </pc:sldChg>
      <pc:sldChg chg="addSp delSp modSp add mod">
        <pc:chgData name="Jesse van der Merwe" userId="9d20867f98547c38" providerId="LiveId" clId="{280F4810-BAB2-445C-95F5-26220AF7B79F}" dt="2022-11-18T11:05:39.513" v="8303" actId="1035"/>
        <pc:sldMkLst>
          <pc:docMk/>
          <pc:sldMk cId="1086328217" sldId="285"/>
        </pc:sldMkLst>
        <pc:spChg chg="add mod">
          <ac:chgData name="Jesse van der Merwe" userId="9d20867f98547c38" providerId="LiveId" clId="{280F4810-BAB2-445C-95F5-26220AF7B79F}" dt="2022-11-18T10:56:04.530" v="7681" actId="1038"/>
          <ac:spMkLst>
            <pc:docMk/>
            <pc:sldMk cId="1086328217" sldId="285"/>
            <ac:spMk id="3" creationId="{6E448632-CA06-A581-BF3D-66866182E03F}"/>
          </ac:spMkLst>
        </pc:spChg>
        <pc:spChg chg="mod">
          <ac:chgData name="Jesse van der Merwe" userId="9d20867f98547c38" providerId="LiveId" clId="{280F4810-BAB2-445C-95F5-26220AF7B79F}" dt="2022-11-18T10:56:34.159" v="7717" actId="1076"/>
          <ac:spMkLst>
            <pc:docMk/>
            <pc:sldMk cId="1086328217" sldId="285"/>
            <ac:spMk id="16" creationId="{01CB6A87-30AE-24DC-C6AA-58D88E604F8B}"/>
          </ac:spMkLst>
        </pc:spChg>
        <pc:spChg chg="mod">
          <ac:chgData name="Jesse van der Merwe" userId="9d20867f98547c38" providerId="LiveId" clId="{280F4810-BAB2-445C-95F5-26220AF7B79F}" dt="2022-11-18T10:57:20.145" v="7753" actId="1037"/>
          <ac:spMkLst>
            <pc:docMk/>
            <pc:sldMk cId="1086328217" sldId="285"/>
            <ac:spMk id="18" creationId="{9C712349-61EB-D9DF-2886-05533F3859DC}"/>
          </ac:spMkLst>
        </pc:spChg>
        <pc:spChg chg="mod">
          <ac:chgData name="Jesse van der Merwe" userId="9d20867f98547c38" providerId="LiveId" clId="{280F4810-BAB2-445C-95F5-26220AF7B79F}" dt="2022-11-18T11:05:39.513" v="8303" actId="1035"/>
          <ac:spMkLst>
            <pc:docMk/>
            <pc:sldMk cId="1086328217" sldId="285"/>
            <ac:spMk id="20" creationId="{606C609D-7CCA-AF65-0A68-738E4BEC2267}"/>
          </ac:spMkLst>
        </pc:spChg>
        <pc:spChg chg="del">
          <ac:chgData name="Jesse van der Merwe" userId="9d20867f98547c38" providerId="LiveId" clId="{280F4810-BAB2-445C-95F5-26220AF7B79F}" dt="2022-11-18T10:56:08.223" v="7682" actId="478"/>
          <ac:spMkLst>
            <pc:docMk/>
            <pc:sldMk cId="1086328217" sldId="285"/>
            <ac:spMk id="33" creationId="{11C811C7-B461-A498-A5AC-32B32AD1A819}"/>
          </ac:spMkLst>
        </pc:spChg>
        <pc:spChg chg="mod">
          <ac:chgData name="Jesse van der Merwe" userId="9d20867f98547c38" providerId="LiveId" clId="{280F4810-BAB2-445C-95F5-26220AF7B79F}" dt="2022-11-18T10:56:48.575" v="7732" actId="555"/>
          <ac:spMkLst>
            <pc:docMk/>
            <pc:sldMk cId="1086328217" sldId="285"/>
            <ac:spMk id="37" creationId="{7E9F95B5-52AD-6B0F-6A69-310818A149D5}"/>
          </ac:spMkLst>
        </pc:spChg>
        <pc:spChg chg="mod">
          <ac:chgData name="Jesse van der Merwe" userId="9d20867f98547c38" providerId="LiveId" clId="{280F4810-BAB2-445C-95F5-26220AF7B79F}" dt="2022-11-18T10:56:48.575" v="7732" actId="555"/>
          <ac:spMkLst>
            <pc:docMk/>
            <pc:sldMk cId="1086328217" sldId="285"/>
            <ac:spMk id="40" creationId="{A1214155-D371-1B24-3234-7E07681E73AE}"/>
          </ac:spMkLst>
        </pc:spChg>
        <pc:grpChg chg="mod">
          <ac:chgData name="Jesse van der Merwe" userId="9d20867f98547c38" providerId="LiveId" clId="{280F4810-BAB2-445C-95F5-26220AF7B79F}" dt="2022-11-18T11:05:36.655" v="8297" actId="1035"/>
          <ac:grpSpMkLst>
            <pc:docMk/>
            <pc:sldMk cId="1086328217" sldId="285"/>
            <ac:grpSpMk id="9" creationId="{A9284D3B-05D4-E257-DB92-55928AF15F9B}"/>
          </ac:grpSpMkLst>
        </pc:grpChg>
        <pc:grpChg chg="mod">
          <ac:chgData name="Jesse van der Merwe" userId="9d20867f98547c38" providerId="LiveId" clId="{280F4810-BAB2-445C-95F5-26220AF7B79F}" dt="2022-11-18T10:56:17.641" v="7688" actId="1076"/>
          <ac:grpSpMkLst>
            <pc:docMk/>
            <pc:sldMk cId="1086328217" sldId="285"/>
            <ac:grpSpMk id="19" creationId="{F3531B47-BDB7-3C75-AA8B-907BD8F2803C}"/>
          </ac:grpSpMkLst>
        </pc:grpChg>
        <pc:picChg chg="mod">
          <ac:chgData name="Jesse van der Merwe" userId="9d20867f98547c38" providerId="LiveId" clId="{280F4810-BAB2-445C-95F5-26220AF7B79F}" dt="2022-11-18T10:56:44.198" v="7731" actId="1036"/>
          <ac:picMkLst>
            <pc:docMk/>
            <pc:sldMk cId="1086328217" sldId="285"/>
            <ac:picMk id="28" creationId="{1C633D29-F415-4B4C-D42F-64EC68D8B4A3}"/>
          </ac:picMkLst>
        </pc:picChg>
        <pc:cxnChg chg="mod">
          <ac:chgData name="Jesse van der Merwe" userId="9d20867f98547c38" providerId="LiveId" clId="{280F4810-BAB2-445C-95F5-26220AF7B79F}" dt="2022-11-18T11:05:37.444" v="8298" actId="1035"/>
          <ac:cxnSpMkLst>
            <pc:docMk/>
            <pc:sldMk cId="1086328217" sldId="285"/>
            <ac:cxnSpMk id="6" creationId="{829FFA54-371D-43BC-A63E-6C931EA42A31}"/>
          </ac:cxnSpMkLst>
        </pc:cxnChg>
        <pc:cxnChg chg="mod">
          <ac:chgData name="Jesse van der Merwe" userId="9d20867f98547c38" providerId="LiveId" clId="{280F4810-BAB2-445C-95F5-26220AF7B79F}" dt="2022-11-18T11:00:57.351" v="7864"/>
          <ac:cxnSpMkLst>
            <pc:docMk/>
            <pc:sldMk cId="1086328217" sldId="285"/>
            <ac:cxnSpMk id="21" creationId="{28989190-7D6A-3B41-1149-8905DF5E42D4}"/>
          </ac:cxnSpMkLst>
        </pc:cxnChg>
        <pc:cxnChg chg="mod">
          <ac:chgData name="Jesse van der Merwe" userId="9d20867f98547c38" providerId="LiveId" clId="{280F4810-BAB2-445C-95F5-26220AF7B79F}" dt="2022-11-18T11:00:57.351" v="7864"/>
          <ac:cxnSpMkLst>
            <pc:docMk/>
            <pc:sldMk cId="1086328217" sldId="285"/>
            <ac:cxnSpMk id="22" creationId="{F6E3FE93-C608-C671-67A7-DD6F065E018D}"/>
          </ac:cxnSpMkLst>
        </pc:cxnChg>
        <pc:cxnChg chg="del">
          <ac:chgData name="Jesse van der Merwe" userId="9d20867f98547c38" providerId="LiveId" clId="{280F4810-BAB2-445C-95F5-26220AF7B79F}" dt="2022-11-18T10:56:14.070" v="7684" actId="478"/>
          <ac:cxnSpMkLst>
            <pc:docMk/>
            <pc:sldMk cId="1086328217" sldId="285"/>
            <ac:cxnSpMk id="23" creationId="{B9850B92-297A-77BB-2813-2E681BDB006D}"/>
          </ac:cxnSpMkLst>
        </pc:cxnChg>
        <pc:cxnChg chg="del">
          <ac:chgData name="Jesse van der Merwe" userId="9d20867f98547c38" providerId="LiveId" clId="{280F4810-BAB2-445C-95F5-26220AF7B79F}" dt="2022-11-18T10:56:13.258" v="7683" actId="478"/>
          <ac:cxnSpMkLst>
            <pc:docMk/>
            <pc:sldMk cId="1086328217" sldId="285"/>
            <ac:cxnSpMk id="30" creationId="{A5BCE7AB-8C13-11E0-3A9D-2372E7037678}"/>
          </ac:cxnSpMkLst>
        </pc:cxnChg>
      </pc:sldChg>
      <pc:sldChg chg="addSp delSp modSp add mod">
        <pc:chgData name="Jesse van der Merwe" userId="9d20867f98547c38" providerId="LiveId" clId="{280F4810-BAB2-445C-95F5-26220AF7B79F}" dt="2022-11-18T11:05:47.904" v="8324" actId="1035"/>
        <pc:sldMkLst>
          <pc:docMk/>
          <pc:sldMk cId="3887675859" sldId="286"/>
        </pc:sldMkLst>
        <pc:spChg chg="add del mod">
          <ac:chgData name="Jesse van der Merwe" userId="9d20867f98547c38" providerId="LiveId" clId="{280F4810-BAB2-445C-95F5-26220AF7B79F}" dt="2022-11-18T10:57:08.452" v="7737"/>
          <ac:spMkLst>
            <pc:docMk/>
            <pc:sldMk cId="3887675859" sldId="286"/>
            <ac:spMk id="5" creationId="{AEC7CFED-2522-5FE2-3DFE-1F9B8E00B720}"/>
          </ac:spMkLst>
        </pc:spChg>
        <pc:spChg chg="mod">
          <ac:chgData name="Jesse van der Merwe" userId="9d20867f98547c38" providerId="LiveId" clId="{280F4810-BAB2-445C-95F5-26220AF7B79F}" dt="2022-11-18T10:57:15.810" v="7749" actId="1038"/>
          <ac:spMkLst>
            <pc:docMk/>
            <pc:sldMk cId="3887675859" sldId="286"/>
            <ac:spMk id="16" creationId="{01CB6A87-30AE-24DC-C6AA-58D88E604F8B}"/>
          </ac:spMkLst>
        </pc:spChg>
        <pc:spChg chg="mod">
          <ac:chgData name="Jesse van der Merwe" userId="9d20867f98547c38" providerId="LiveId" clId="{280F4810-BAB2-445C-95F5-26220AF7B79F}" dt="2022-11-18T10:58:26.633" v="7818" actId="1037"/>
          <ac:spMkLst>
            <pc:docMk/>
            <pc:sldMk cId="3887675859" sldId="286"/>
            <ac:spMk id="17" creationId="{75E57B56-CAC8-A54E-DE90-6239247A9F40}"/>
          </ac:spMkLst>
        </pc:spChg>
        <pc:spChg chg="mod">
          <ac:chgData name="Jesse van der Merwe" userId="9d20867f98547c38" providerId="LiveId" clId="{280F4810-BAB2-445C-95F5-26220AF7B79F}" dt="2022-11-18T10:57:17.318" v="7751" actId="1037"/>
          <ac:spMkLst>
            <pc:docMk/>
            <pc:sldMk cId="3887675859" sldId="286"/>
            <ac:spMk id="18" creationId="{9C712349-61EB-D9DF-2886-05533F3859DC}"/>
          </ac:spMkLst>
        </pc:spChg>
        <pc:spChg chg="mod">
          <ac:chgData name="Jesse van der Merwe" userId="9d20867f98547c38" providerId="LiveId" clId="{280F4810-BAB2-445C-95F5-26220AF7B79F}" dt="2022-11-18T11:05:47.904" v="8324" actId="1035"/>
          <ac:spMkLst>
            <pc:docMk/>
            <pc:sldMk cId="3887675859" sldId="286"/>
            <ac:spMk id="20" creationId="{606C609D-7CCA-AF65-0A68-738E4BEC2267}"/>
          </ac:spMkLst>
        </pc:spChg>
        <pc:spChg chg="mod">
          <ac:chgData name="Jesse van der Merwe" userId="9d20867f98547c38" providerId="LiveId" clId="{280F4810-BAB2-445C-95F5-26220AF7B79F}" dt="2022-11-18T10:57:12.169" v="7741" actId="1035"/>
          <ac:spMkLst>
            <pc:docMk/>
            <pc:sldMk cId="3887675859" sldId="286"/>
            <ac:spMk id="36" creationId="{4A658F25-5641-375D-846F-3534AA6DA29D}"/>
          </ac:spMkLst>
        </pc:spChg>
        <pc:spChg chg="mod">
          <ac:chgData name="Jesse van der Merwe" userId="9d20867f98547c38" providerId="LiveId" clId="{280F4810-BAB2-445C-95F5-26220AF7B79F}" dt="2022-11-18T10:58:51.022" v="7834" actId="14100"/>
          <ac:spMkLst>
            <pc:docMk/>
            <pc:sldMk cId="3887675859" sldId="286"/>
            <ac:spMk id="37" creationId="{7E9F95B5-52AD-6B0F-6A69-310818A149D5}"/>
          </ac:spMkLst>
        </pc:spChg>
        <pc:spChg chg="mod">
          <ac:chgData name="Jesse van der Merwe" userId="9d20867f98547c38" providerId="LiveId" clId="{280F4810-BAB2-445C-95F5-26220AF7B79F}" dt="2022-11-18T10:58:36.339" v="7831" actId="1035"/>
          <ac:spMkLst>
            <pc:docMk/>
            <pc:sldMk cId="3887675859" sldId="286"/>
            <ac:spMk id="40" creationId="{A1214155-D371-1B24-3234-7E07681E73AE}"/>
          </ac:spMkLst>
        </pc:spChg>
        <pc:spChg chg="mod">
          <ac:chgData name="Jesse van der Merwe" userId="9d20867f98547c38" providerId="LiveId" clId="{280F4810-BAB2-445C-95F5-26220AF7B79F}" dt="2022-11-18T10:58:53.516" v="7835" actId="14100"/>
          <ac:spMkLst>
            <pc:docMk/>
            <pc:sldMk cId="3887675859" sldId="286"/>
            <ac:spMk id="41" creationId="{E946C101-998F-7053-C2C6-A79D6B63CBE6}"/>
          </ac:spMkLst>
        </pc:spChg>
        <pc:grpChg chg="mod">
          <ac:chgData name="Jesse van der Merwe" userId="9d20867f98547c38" providerId="LiveId" clId="{280F4810-BAB2-445C-95F5-26220AF7B79F}" dt="2022-11-18T11:05:45.004" v="8318" actId="1035"/>
          <ac:grpSpMkLst>
            <pc:docMk/>
            <pc:sldMk cId="3887675859" sldId="286"/>
            <ac:grpSpMk id="9" creationId="{A9284D3B-05D4-E257-DB92-55928AF15F9B}"/>
          </ac:grpSpMkLst>
        </pc:grpChg>
        <pc:cxnChg chg="mod">
          <ac:chgData name="Jesse van der Merwe" userId="9d20867f98547c38" providerId="LiveId" clId="{280F4810-BAB2-445C-95F5-26220AF7B79F}" dt="2022-11-18T11:05:45.705" v="8319" actId="1035"/>
          <ac:cxnSpMkLst>
            <pc:docMk/>
            <pc:sldMk cId="3887675859" sldId="286"/>
            <ac:cxnSpMk id="6" creationId="{829FFA54-371D-43BC-A63E-6C931EA42A31}"/>
          </ac:cxnSpMkLst>
        </pc:cxnChg>
        <pc:cxnChg chg="add del mod">
          <ac:chgData name="Jesse van der Merwe" userId="9d20867f98547c38" providerId="LiveId" clId="{280F4810-BAB2-445C-95F5-26220AF7B79F}" dt="2022-11-18T10:57:53.476" v="7797" actId="478"/>
          <ac:cxnSpMkLst>
            <pc:docMk/>
            <pc:sldMk cId="3887675859" sldId="286"/>
            <ac:cxnSpMk id="8" creationId="{42F11969-C066-61CA-3555-BF724D9F2CC1}"/>
          </ac:cxnSpMkLst>
        </pc:cxnChg>
        <pc:cxnChg chg="add mod">
          <ac:chgData name="Jesse van der Merwe" userId="9d20867f98547c38" providerId="LiveId" clId="{280F4810-BAB2-445C-95F5-26220AF7B79F}" dt="2022-11-18T11:02:15.090" v="7924" actId="1037"/>
          <ac:cxnSpMkLst>
            <pc:docMk/>
            <pc:sldMk cId="3887675859" sldId="286"/>
            <ac:cxnSpMk id="10" creationId="{0F16DA91-38E0-EFA8-51F5-6EBCCEF27FF0}"/>
          </ac:cxnSpMkLst>
        </pc:cxnChg>
        <pc:cxnChg chg="add del mod">
          <ac:chgData name="Jesse van der Merwe" userId="9d20867f98547c38" providerId="LiveId" clId="{280F4810-BAB2-445C-95F5-26220AF7B79F}" dt="2022-11-18T11:02:11.542" v="7923" actId="1037"/>
          <ac:cxnSpMkLst>
            <pc:docMk/>
            <pc:sldMk cId="3887675859" sldId="286"/>
            <ac:cxnSpMk id="11" creationId="{F00E5855-DDBD-C820-F7F6-37B0A9ED4916}"/>
          </ac:cxnSpMkLst>
        </pc:cxnChg>
        <pc:cxnChg chg="mod">
          <ac:chgData name="Jesse van der Merwe" userId="9d20867f98547c38" providerId="LiveId" clId="{280F4810-BAB2-445C-95F5-26220AF7B79F}" dt="2022-11-18T11:01:24.591" v="7879" actId="1035"/>
          <ac:cxnSpMkLst>
            <pc:docMk/>
            <pc:sldMk cId="3887675859" sldId="286"/>
            <ac:cxnSpMk id="21" creationId="{28989190-7D6A-3B41-1149-8905DF5E42D4}"/>
          </ac:cxnSpMkLst>
        </pc:cxnChg>
        <pc:cxnChg chg="del">
          <ac:chgData name="Jesse van der Merwe" userId="9d20867f98547c38" providerId="LiveId" clId="{280F4810-BAB2-445C-95F5-26220AF7B79F}" dt="2022-11-18T10:57:40.094" v="7770" actId="478"/>
          <ac:cxnSpMkLst>
            <pc:docMk/>
            <pc:sldMk cId="3887675859" sldId="286"/>
            <ac:cxnSpMk id="22" creationId="{F6E3FE93-C608-C671-67A7-DD6F065E018D}"/>
          </ac:cxnSpMkLst>
        </pc:cxnChg>
      </pc:sldChg>
      <pc:sldChg chg="addSp delSp modSp add mod ord">
        <pc:chgData name="Jesse van der Merwe" userId="9d20867f98547c38" providerId="LiveId" clId="{280F4810-BAB2-445C-95F5-26220AF7B79F}" dt="2022-11-18T12:57:24.102" v="9907" actId="1076"/>
        <pc:sldMkLst>
          <pc:docMk/>
          <pc:sldMk cId="3296484280" sldId="287"/>
        </pc:sldMkLst>
        <pc:spChg chg="mod">
          <ac:chgData name="Jesse van der Merwe" userId="9d20867f98547c38" providerId="LiveId" clId="{280F4810-BAB2-445C-95F5-26220AF7B79F}" dt="2022-11-18T11:22:10.166" v="8578" actId="20577"/>
          <ac:spMkLst>
            <pc:docMk/>
            <pc:sldMk cId="3296484280" sldId="287"/>
            <ac:spMk id="20" creationId="{606C609D-7CCA-AF65-0A68-738E4BEC2267}"/>
          </ac:spMkLst>
        </pc:spChg>
        <pc:spChg chg="del">
          <ac:chgData name="Jesse van der Merwe" userId="9d20867f98547c38" providerId="LiveId" clId="{280F4810-BAB2-445C-95F5-26220AF7B79F}" dt="2022-11-18T11:18:14.845" v="8373" actId="478"/>
          <ac:spMkLst>
            <pc:docMk/>
            <pc:sldMk cId="3296484280" sldId="287"/>
            <ac:spMk id="32" creationId="{7B691410-00F9-5B01-DB22-6C27DDBEF8B0}"/>
          </ac:spMkLst>
        </pc:spChg>
        <pc:spChg chg="del topLvl">
          <ac:chgData name="Jesse van der Merwe" userId="9d20867f98547c38" providerId="LiveId" clId="{280F4810-BAB2-445C-95F5-26220AF7B79F}" dt="2022-11-18T11:18:15.929" v="8374" actId="478"/>
          <ac:spMkLst>
            <pc:docMk/>
            <pc:sldMk cId="3296484280" sldId="287"/>
            <ac:spMk id="34" creationId="{E19F1799-8503-BCAA-258E-1C767DD8217D}"/>
          </ac:spMkLst>
        </pc:spChg>
        <pc:spChg chg="del">
          <ac:chgData name="Jesse van der Merwe" userId="9d20867f98547c38" providerId="LiveId" clId="{280F4810-BAB2-445C-95F5-26220AF7B79F}" dt="2022-11-18T11:18:13.865" v="8372" actId="478"/>
          <ac:spMkLst>
            <pc:docMk/>
            <pc:sldMk cId="3296484280" sldId="287"/>
            <ac:spMk id="35" creationId="{D4B9B05A-1BF4-A079-7AF2-2082DDA5CCF9}"/>
          </ac:spMkLst>
        </pc:spChg>
        <pc:spChg chg="del">
          <ac:chgData name="Jesse van der Merwe" userId="9d20867f98547c38" providerId="LiveId" clId="{280F4810-BAB2-445C-95F5-26220AF7B79F}" dt="2022-11-18T11:17:34.914" v="8362" actId="478"/>
          <ac:spMkLst>
            <pc:docMk/>
            <pc:sldMk cId="3296484280" sldId="287"/>
            <ac:spMk id="43" creationId="{EFB90C27-7289-5C7A-7CFB-F3B82E1EB8E0}"/>
          </ac:spMkLst>
        </pc:spChg>
        <pc:spChg chg="del">
          <ac:chgData name="Jesse van der Merwe" userId="9d20867f98547c38" providerId="LiveId" clId="{280F4810-BAB2-445C-95F5-26220AF7B79F}" dt="2022-11-18T11:17:30.052" v="8358" actId="478"/>
          <ac:spMkLst>
            <pc:docMk/>
            <pc:sldMk cId="3296484280" sldId="287"/>
            <ac:spMk id="47" creationId="{FBEB8E16-B484-0DFE-9A55-CC60C386ECF9}"/>
          </ac:spMkLst>
        </pc:spChg>
        <pc:spChg chg="del">
          <ac:chgData name="Jesse van der Merwe" userId="9d20867f98547c38" providerId="LiveId" clId="{280F4810-BAB2-445C-95F5-26220AF7B79F}" dt="2022-11-18T11:17:31.368" v="8359" actId="478"/>
          <ac:spMkLst>
            <pc:docMk/>
            <pc:sldMk cId="3296484280" sldId="287"/>
            <ac:spMk id="48" creationId="{D35FB8D0-1726-A80B-3EDB-6F277FC59706}"/>
          </ac:spMkLst>
        </pc:spChg>
        <pc:spChg chg="del">
          <ac:chgData name="Jesse van der Merwe" userId="9d20867f98547c38" providerId="LiveId" clId="{280F4810-BAB2-445C-95F5-26220AF7B79F}" dt="2022-11-18T11:17:27.226" v="8355" actId="478"/>
          <ac:spMkLst>
            <pc:docMk/>
            <pc:sldMk cId="3296484280" sldId="287"/>
            <ac:spMk id="50" creationId="{E66EA3DD-E27D-7C5E-1BAB-427F77D8FDCA}"/>
          </ac:spMkLst>
        </pc:spChg>
        <pc:spChg chg="del">
          <ac:chgData name="Jesse van der Merwe" userId="9d20867f98547c38" providerId="LiveId" clId="{280F4810-BAB2-445C-95F5-26220AF7B79F}" dt="2022-11-18T11:17:37.029" v="8364" actId="478"/>
          <ac:spMkLst>
            <pc:docMk/>
            <pc:sldMk cId="3296484280" sldId="287"/>
            <ac:spMk id="59" creationId="{D0240CC3-54C4-3618-E4EE-C768171E42D4}"/>
          </ac:spMkLst>
        </pc:spChg>
        <pc:spChg chg="mod">
          <ac:chgData name="Jesse van der Merwe" userId="9d20867f98547c38" providerId="LiveId" clId="{280F4810-BAB2-445C-95F5-26220AF7B79F}" dt="2022-11-18T11:22:11.870" v="8580" actId="20577"/>
          <ac:spMkLst>
            <pc:docMk/>
            <pc:sldMk cId="3296484280" sldId="287"/>
            <ac:spMk id="60" creationId="{8C1B05DF-59AD-4DFB-A66D-F3422067AC3A}"/>
          </ac:spMkLst>
        </pc:spChg>
        <pc:spChg chg="del mod topLvl">
          <ac:chgData name="Jesse van der Merwe" userId="9d20867f98547c38" providerId="LiveId" clId="{280F4810-BAB2-445C-95F5-26220AF7B79F}" dt="2022-11-18T11:18:05.534" v="8369" actId="478"/>
          <ac:spMkLst>
            <pc:docMk/>
            <pc:sldMk cId="3296484280" sldId="287"/>
            <ac:spMk id="62" creationId="{99D9188F-B721-67BC-2553-1534659E9091}"/>
          </ac:spMkLst>
        </pc:spChg>
        <pc:spChg chg="del mod">
          <ac:chgData name="Jesse van der Merwe" userId="9d20867f98547c38" providerId="LiveId" clId="{280F4810-BAB2-445C-95F5-26220AF7B79F}" dt="2022-11-18T11:18:11.170" v="8371" actId="478"/>
          <ac:spMkLst>
            <pc:docMk/>
            <pc:sldMk cId="3296484280" sldId="287"/>
            <ac:spMk id="68" creationId="{D49CB8BF-C2C8-06D1-3BE8-A7085BF6D85D}"/>
          </ac:spMkLst>
        </pc:spChg>
        <pc:grpChg chg="del mod topLvl">
          <ac:chgData name="Jesse van der Merwe" userId="9d20867f98547c38" providerId="LiveId" clId="{280F4810-BAB2-445C-95F5-26220AF7B79F}" dt="2022-11-18T11:18:15.929" v="8374" actId="478"/>
          <ac:grpSpMkLst>
            <pc:docMk/>
            <pc:sldMk cId="3296484280" sldId="287"/>
            <ac:grpSpMk id="38" creationId="{7AC9E66C-B701-A1AA-6D85-E603AC745708}"/>
          </ac:grpSpMkLst>
        </pc:grpChg>
        <pc:grpChg chg="del">
          <ac:chgData name="Jesse van der Merwe" userId="9d20867f98547c38" providerId="LiveId" clId="{280F4810-BAB2-445C-95F5-26220AF7B79F}" dt="2022-11-18T11:17:30.052" v="8358" actId="478"/>
          <ac:grpSpMkLst>
            <pc:docMk/>
            <pc:sldMk cId="3296484280" sldId="287"/>
            <ac:grpSpMk id="39" creationId="{B654C623-AF7E-0E8E-D958-B7BB7FC74312}"/>
          </ac:grpSpMkLst>
        </pc:grpChg>
        <pc:grpChg chg="del">
          <ac:chgData name="Jesse van der Merwe" userId="9d20867f98547c38" providerId="LiveId" clId="{280F4810-BAB2-445C-95F5-26220AF7B79F}" dt="2022-11-18T11:17:27.226" v="8355" actId="478"/>
          <ac:grpSpMkLst>
            <pc:docMk/>
            <pc:sldMk cId="3296484280" sldId="287"/>
            <ac:grpSpMk id="51" creationId="{D758E74D-826F-5716-DA6F-3C8D07A5E19A}"/>
          </ac:grpSpMkLst>
        </pc:grpChg>
        <pc:grpChg chg="del">
          <ac:chgData name="Jesse van der Merwe" userId="9d20867f98547c38" providerId="LiveId" clId="{280F4810-BAB2-445C-95F5-26220AF7B79F}" dt="2022-11-18T11:17:37.029" v="8364" actId="478"/>
          <ac:grpSpMkLst>
            <pc:docMk/>
            <pc:sldMk cId="3296484280" sldId="287"/>
            <ac:grpSpMk id="61" creationId="{DE30DFCC-F46F-0992-C141-74EF403C7D53}"/>
          </ac:grpSpMkLst>
        </pc:grpChg>
        <pc:grpChg chg="add del">
          <ac:chgData name="Jesse van der Merwe" userId="9d20867f98547c38" providerId="LiveId" clId="{280F4810-BAB2-445C-95F5-26220AF7B79F}" dt="2022-11-18T11:18:05.534" v="8369" actId="478"/>
          <ac:grpSpMkLst>
            <pc:docMk/>
            <pc:sldMk cId="3296484280" sldId="287"/>
            <ac:grpSpMk id="66" creationId="{612AF00E-A9AB-AF27-27D2-AC60BC5A27C0}"/>
          </ac:grpSpMkLst>
        </pc:grpChg>
        <pc:picChg chg="mod topLvl">
          <ac:chgData name="Jesse van der Merwe" userId="9d20867f98547c38" providerId="LiveId" clId="{280F4810-BAB2-445C-95F5-26220AF7B79F}" dt="2022-11-18T12:57:24.102" v="9907" actId="1076"/>
          <ac:picMkLst>
            <pc:docMk/>
            <pc:sldMk cId="3296484280" sldId="287"/>
            <ac:picMk id="24" creationId="{552EE7B3-B7D1-BAA4-82EB-5FA9B61F683D}"/>
          </ac:picMkLst>
        </pc:picChg>
        <pc:picChg chg="del">
          <ac:chgData name="Jesse van der Merwe" userId="9d20867f98547c38" providerId="LiveId" clId="{280F4810-BAB2-445C-95F5-26220AF7B79F}" dt="2022-11-18T11:17:23.118" v="8354" actId="478"/>
          <ac:picMkLst>
            <pc:docMk/>
            <pc:sldMk cId="3296484280" sldId="287"/>
            <ac:picMk id="46" creationId="{30419DB7-EAB7-5537-C365-BBA9D2431D28}"/>
          </ac:picMkLst>
        </pc:picChg>
        <pc:picChg chg="del">
          <ac:chgData name="Jesse van der Merwe" userId="9d20867f98547c38" providerId="LiveId" clId="{280F4810-BAB2-445C-95F5-26220AF7B79F}" dt="2022-11-18T11:17:36.048" v="8363" actId="478"/>
          <ac:picMkLst>
            <pc:docMk/>
            <pc:sldMk cId="3296484280" sldId="287"/>
            <ac:picMk id="55" creationId="{D277D6D1-5E18-EA55-4C73-3EBEE18F3A1E}"/>
          </ac:picMkLst>
        </pc:picChg>
      </pc:sldChg>
      <pc:sldChg chg="modSp add mod">
        <pc:chgData name="Jesse van der Merwe" userId="9d20867f98547c38" providerId="LiveId" clId="{280F4810-BAB2-445C-95F5-26220AF7B79F}" dt="2022-11-18T11:38:21.755" v="9117" actId="404"/>
        <pc:sldMkLst>
          <pc:docMk/>
          <pc:sldMk cId="1239662459" sldId="288"/>
        </pc:sldMkLst>
        <pc:spChg chg="mod">
          <ac:chgData name="Jesse van der Merwe" userId="9d20867f98547c38" providerId="LiveId" clId="{280F4810-BAB2-445C-95F5-26220AF7B79F}" dt="2022-11-18T11:21:26.104" v="8535" actId="14100"/>
          <ac:spMkLst>
            <pc:docMk/>
            <pc:sldMk cId="1239662459" sldId="288"/>
            <ac:spMk id="20" creationId="{606C609D-7CCA-AF65-0A68-738E4BEC2267}"/>
          </ac:spMkLst>
        </pc:spChg>
        <pc:spChg chg="mod">
          <ac:chgData name="Jesse van der Merwe" userId="9d20867f98547c38" providerId="LiveId" clId="{280F4810-BAB2-445C-95F5-26220AF7B79F}" dt="2022-11-18T11:21:38.485" v="8550" actId="20577"/>
          <ac:spMkLst>
            <pc:docMk/>
            <pc:sldMk cId="1239662459" sldId="288"/>
            <ac:spMk id="60" creationId="{8C1B05DF-59AD-4DFB-A66D-F3422067AC3A}"/>
          </ac:spMkLst>
        </pc:spChg>
        <pc:spChg chg="mod">
          <ac:chgData name="Jesse van der Merwe" userId="9d20867f98547c38" providerId="LiveId" clId="{280F4810-BAB2-445C-95F5-26220AF7B79F}" dt="2022-11-18T11:20:10.609" v="8486" actId="20577"/>
          <ac:spMkLst>
            <pc:docMk/>
            <pc:sldMk cId="1239662459" sldId="288"/>
            <ac:spMk id="62" creationId="{99D9188F-B721-67BC-2553-1534659E9091}"/>
          </ac:spMkLst>
        </pc:spChg>
        <pc:spChg chg="mod">
          <ac:chgData name="Jesse van der Merwe" userId="9d20867f98547c38" providerId="LiveId" clId="{280F4810-BAB2-445C-95F5-26220AF7B79F}" dt="2022-11-18T11:38:21.755" v="9117" actId="404"/>
          <ac:spMkLst>
            <pc:docMk/>
            <pc:sldMk cId="1239662459" sldId="288"/>
            <ac:spMk id="68" creationId="{D49CB8BF-C2C8-06D1-3BE8-A7085BF6D85D}"/>
          </ac:spMkLst>
        </pc:spChg>
      </pc:sldChg>
      <pc:sldChg chg="delSp modSp add mod">
        <pc:chgData name="Jesse van der Merwe" userId="9d20867f98547c38" providerId="LiveId" clId="{280F4810-BAB2-445C-95F5-26220AF7B79F}" dt="2022-11-18T11:37:39.074" v="9058"/>
        <pc:sldMkLst>
          <pc:docMk/>
          <pc:sldMk cId="1118964129" sldId="289"/>
        </pc:sldMkLst>
        <pc:spChg chg="mod">
          <ac:chgData name="Jesse van der Merwe" userId="9d20867f98547c38" providerId="LiveId" clId="{280F4810-BAB2-445C-95F5-26220AF7B79F}" dt="2022-11-18T11:21:55.239" v="8570" actId="14100"/>
          <ac:spMkLst>
            <pc:docMk/>
            <pc:sldMk cId="1118964129" sldId="289"/>
            <ac:spMk id="20" creationId="{606C609D-7CCA-AF65-0A68-738E4BEC2267}"/>
          </ac:spMkLst>
        </pc:spChg>
        <pc:spChg chg="mod">
          <ac:chgData name="Jesse van der Merwe" userId="9d20867f98547c38" providerId="LiveId" clId="{280F4810-BAB2-445C-95F5-26220AF7B79F}" dt="2022-11-18T11:19:33.543" v="8448" actId="207"/>
          <ac:spMkLst>
            <pc:docMk/>
            <pc:sldMk cId="1118964129" sldId="289"/>
            <ac:spMk id="32" creationId="{7B691410-00F9-5B01-DB22-6C27DDBEF8B0}"/>
          </ac:spMkLst>
        </pc:spChg>
        <pc:spChg chg="mod">
          <ac:chgData name="Jesse van der Merwe" userId="9d20867f98547c38" providerId="LiveId" clId="{280F4810-BAB2-445C-95F5-26220AF7B79F}" dt="2022-11-18T11:19:33.543" v="8448" actId="207"/>
          <ac:spMkLst>
            <pc:docMk/>
            <pc:sldMk cId="1118964129" sldId="289"/>
            <ac:spMk id="34" creationId="{E19F1799-8503-BCAA-258E-1C767DD8217D}"/>
          </ac:spMkLst>
        </pc:spChg>
        <pc:spChg chg="del">
          <ac:chgData name="Jesse van der Merwe" userId="9d20867f98547c38" providerId="LiveId" clId="{280F4810-BAB2-445C-95F5-26220AF7B79F}" dt="2022-11-18T11:19:26.334" v="8446" actId="478"/>
          <ac:spMkLst>
            <pc:docMk/>
            <pc:sldMk cId="1118964129" sldId="289"/>
            <ac:spMk id="35" creationId="{D4B9B05A-1BF4-A079-7AF2-2082DDA5CCF9}"/>
          </ac:spMkLst>
        </pc:spChg>
        <pc:spChg chg="mod">
          <ac:chgData name="Jesse van der Merwe" userId="9d20867f98547c38" providerId="LiveId" clId="{280F4810-BAB2-445C-95F5-26220AF7B79F}" dt="2022-11-18T11:21:56.248" v="8572" actId="20577"/>
          <ac:spMkLst>
            <pc:docMk/>
            <pc:sldMk cId="1118964129" sldId="289"/>
            <ac:spMk id="60" creationId="{8C1B05DF-59AD-4DFB-A66D-F3422067AC3A}"/>
          </ac:spMkLst>
        </pc:spChg>
        <pc:spChg chg="mod">
          <ac:chgData name="Jesse van der Merwe" userId="9d20867f98547c38" providerId="LiveId" clId="{280F4810-BAB2-445C-95F5-26220AF7B79F}" dt="2022-11-18T11:37:39.074" v="9058"/>
          <ac:spMkLst>
            <pc:docMk/>
            <pc:sldMk cId="1118964129" sldId="289"/>
            <ac:spMk id="68" creationId="{D49CB8BF-C2C8-06D1-3BE8-A7085BF6D85D}"/>
          </ac:spMkLst>
        </pc:spChg>
      </pc:sldChg>
      <pc:sldChg chg="modSp add mod">
        <pc:chgData name="Jesse van der Merwe" userId="9d20867f98547c38" providerId="LiveId" clId="{280F4810-BAB2-445C-95F5-26220AF7B79F}" dt="2022-11-18T11:37:44.630" v="9059"/>
        <pc:sldMkLst>
          <pc:docMk/>
          <pc:sldMk cId="3022263328" sldId="290"/>
        </pc:sldMkLst>
        <pc:spChg chg="mod">
          <ac:chgData name="Jesse van der Merwe" userId="9d20867f98547c38" providerId="LiveId" clId="{280F4810-BAB2-445C-95F5-26220AF7B79F}" dt="2022-11-18T11:21:45.657" v="8559" actId="14100"/>
          <ac:spMkLst>
            <pc:docMk/>
            <pc:sldMk cId="3022263328" sldId="290"/>
            <ac:spMk id="20" creationId="{606C609D-7CCA-AF65-0A68-738E4BEC2267}"/>
          </ac:spMkLst>
        </pc:spChg>
        <pc:spChg chg="mod">
          <ac:chgData name="Jesse van der Merwe" userId="9d20867f98547c38" providerId="LiveId" clId="{280F4810-BAB2-445C-95F5-26220AF7B79F}" dt="2022-11-18T11:21:46.747" v="8561" actId="20577"/>
          <ac:spMkLst>
            <pc:docMk/>
            <pc:sldMk cId="3022263328" sldId="290"/>
            <ac:spMk id="60" creationId="{8C1B05DF-59AD-4DFB-A66D-F3422067AC3A}"/>
          </ac:spMkLst>
        </pc:spChg>
        <pc:spChg chg="mod">
          <ac:chgData name="Jesse van der Merwe" userId="9d20867f98547c38" providerId="LiveId" clId="{280F4810-BAB2-445C-95F5-26220AF7B79F}" dt="2022-11-18T11:37:44.630" v="9059"/>
          <ac:spMkLst>
            <pc:docMk/>
            <pc:sldMk cId="3022263328" sldId="290"/>
            <ac:spMk id="68" creationId="{D49CB8BF-C2C8-06D1-3BE8-A7085BF6D85D}"/>
          </ac:spMkLst>
        </pc:spChg>
      </pc:sldChg>
      <pc:sldChg chg="addSp delSp modSp add mod ord">
        <pc:chgData name="Jesse van der Merwe" userId="9d20867f98547c38" providerId="LiveId" clId="{280F4810-BAB2-445C-95F5-26220AF7B79F}" dt="2022-11-18T11:25:14.139" v="8641"/>
        <pc:sldMkLst>
          <pc:docMk/>
          <pc:sldMk cId="3865844192" sldId="291"/>
        </pc:sldMkLst>
        <pc:spChg chg="add mod">
          <ac:chgData name="Jesse van der Merwe" userId="9d20867f98547c38" providerId="LiveId" clId="{280F4810-BAB2-445C-95F5-26220AF7B79F}" dt="2022-11-18T11:23:13.013" v="8634" actId="20577"/>
          <ac:spMkLst>
            <pc:docMk/>
            <pc:sldMk cId="3865844192" sldId="291"/>
            <ac:spMk id="21" creationId="{07A8C5B6-6DD8-4DD1-BCF7-93093BAF8358}"/>
          </ac:spMkLst>
        </pc:spChg>
        <pc:grpChg chg="add del mod">
          <ac:chgData name="Jesse van der Merwe" userId="9d20867f98547c38" providerId="LiveId" clId="{280F4810-BAB2-445C-95F5-26220AF7B79F}" dt="2022-11-18T11:22:34.239" v="8582" actId="478"/>
          <ac:grpSpMkLst>
            <pc:docMk/>
            <pc:sldMk cId="3865844192" sldId="291"/>
            <ac:grpSpMk id="12" creationId="{831F3987-4DEA-DE20-B4B1-6C16BE82385E}"/>
          </ac:grpSpMkLst>
        </pc:grpChg>
        <pc:picChg chg="add mod">
          <ac:chgData name="Jesse van der Merwe" userId="9d20867f98547c38" providerId="LiveId" clId="{280F4810-BAB2-445C-95F5-26220AF7B79F}" dt="2022-11-18T11:22:51.666" v="8600" actId="1076"/>
          <ac:picMkLst>
            <pc:docMk/>
            <pc:sldMk cId="3865844192" sldId="291"/>
            <ac:picMk id="10" creationId="{0F1D0997-1CAB-AC63-B2DB-AD203DAC038B}"/>
          </ac:picMkLst>
        </pc:picChg>
        <pc:picChg chg="mod topLvl">
          <ac:chgData name="Jesse van der Merwe" userId="9d20867f98547c38" providerId="LiveId" clId="{280F4810-BAB2-445C-95F5-26220AF7B79F}" dt="2022-11-18T11:23:16.512" v="8635" actId="1076"/>
          <ac:picMkLst>
            <pc:docMk/>
            <pc:sldMk cId="3865844192" sldId="291"/>
            <ac:picMk id="16" creationId="{36F278C6-3D06-80F9-FFD3-2BB2946519F4}"/>
          </ac:picMkLst>
        </pc:picChg>
        <pc:picChg chg="del mod topLvl">
          <ac:chgData name="Jesse van der Merwe" userId="9d20867f98547c38" providerId="LiveId" clId="{280F4810-BAB2-445C-95F5-26220AF7B79F}" dt="2022-11-18T11:22:34.239" v="8582" actId="478"/>
          <ac:picMkLst>
            <pc:docMk/>
            <pc:sldMk cId="3865844192" sldId="291"/>
            <ac:picMk id="20" creationId="{30989042-4192-0BD1-6483-AEB10A6C2556}"/>
          </ac:picMkLst>
        </pc:picChg>
      </pc:sldChg>
      <pc:sldChg chg="delSp add mod">
        <pc:chgData name="Jesse van der Merwe" userId="9d20867f98547c38" providerId="LiveId" clId="{280F4810-BAB2-445C-95F5-26220AF7B79F}" dt="2022-11-18T11:25:10.998" v="8639" actId="478"/>
        <pc:sldMkLst>
          <pc:docMk/>
          <pc:sldMk cId="2962752458" sldId="292"/>
        </pc:sldMkLst>
        <pc:spChg chg="del">
          <ac:chgData name="Jesse van der Merwe" userId="9d20867f98547c38" providerId="LiveId" clId="{280F4810-BAB2-445C-95F5-26220AF7B79F}" dt="2022-11-18T11:25:09.660" v="8637" actId="478"/>
          <ac:spMkLst>
            <pc:docMk/>
            <pc:sldMk cId="2962752458" sldId="292"/>
            <ac:spMk id="21" creationId="{07A8C5B6-6DD8-4DD1-BCF7-93093BAF8358}"/>
          </ac:spMkLst>
        </pc:spChg>
        <pc:picChg chg="del">
          <ac:chgData name="Jesse van der Merwe" userId="9d20867f98547c38" providerId="LiveId" clId="{280F4810-BAB2-445C-95F5-26220AF7B79F}" dt="2022-11-18T11:25:10.222" v="8638" actId="478"/>
          <ac:picMkLst>
            <pc:docMk/>
            <pc:sldMk cId="2962752458" sldId="292"/>
            <ac:picMk id="10" creationId="{0F1D0997-1CAB-AC63-B2DB-AD203DAC038B}"/>
          </ac:picMkLst>
        </pc:picChg>
        <pc:picChg chg="del">
          <ac:chgData name="Jesse van der Merwe" userId="9d20867f98547c38" providerId="LiveId" clId="{280F4810-BAB2-445C-95F5-26220AF7B79F}" dt="2022-11-18T11:25:10.998" v="8639" actId="478"/>
          <ac:picMkLst>
            <pc:docMk/>
            <pc:sldMk cId="2962752458" sldId="292"/>
            <ac:picMk id="16" creationId="{36F278C6-3D06-80F9-FFD3-2BB2946519F4}"/>
          </ac:picMkLst>
        </pc:picChg>
      </pc:sldChg>
      <pc:sldChg chg="modSp add mod">
        <pc:chgData name="Jesse van der Merwe" userId="9d20867f98547c38" providerId="LiveId" clId="{280F4810-BAB2-445C-95F5-26220AF7B79F}" dt="2022-11-18T11:59:24.219" v="9127" actId="20577"/>
        <pc:sldMkLst>
          <pc:docMk/>
          <pc:sldMk cId="4076317653" sldId="293"/>
        </pc:sldMkLst>
        <pc:spChg chg="mod">
          <ac:chgData name="Jesse van der Merwe" userId="9d20867f98547c38" providerId="LiveId" clId="{280F4810-BAB2-445C-95F5-26220AF7B79F}" dt="2022-11-18T11:59:24.219" v="9127" actId="20577"/>
          <ac:spMkLst>
            <pc:docMk/>
            <pc:sldMk cId="4076317653" sldId="293"/>
            <ac:spMk id="38" creationId="{D82EA89E-DC2B-48CD-A45C-D39D7D40D05A}"/>
          </ac:spMkLst>
        </pc:spChg>
        <pc:spChg chg="mod">
          <ac:chgData name="Jesse van der Merwe" userId="9d20867f98547c38" providerId="LiveId" clId="{280F4810-BAB2-445C-95F5-26220AF7B79F}" dt="2022-11-18T11:27:26.348" v="8658" actId="403"/>
          <ac:spMkLst>
            <pc:docMk/>
            <pc:sldMk cId="4076317653" sldId="293"/>
            <ac:spMk id="60" creationId="{8C1B05DF-59AD-4DFB-A66D-F3422067AC3A}"/>
          </ac:spMkLst>
        </pc:spChg>
      </pc:sldChg>
      <pc:sldChg chg="modSp add mod">
        <pc:chgData name="Jesse van der Merwe" userId="9d20867f98547c38" providerId="LiveId" clId="{280F4810-BAB2-445C-95F5-26220AF7B79F}" dt="2022-11-18T11:59:29.132" v="9132" actId="20577"/>
        <pc:sldMkLst>
          <pc:docMk/>
          <pc:sldMk cId="4015529952" sldId="294"/>
        </pc:sldMkLst>
        <pc:spChg chg="mod">
          <ac:chgData name="Jesse van der Merwe" userId="9d20867f98547c38" providerId="LiveId" clId="{280F4810-BAB2-445C-95F5-26220AF7B79F}" dt="2022-11-18T11:59:29.132" v="9132" actId="20577"/>
          <ac:spMkLst>
            <pc:docMk/>
            <pc:sldMk cId="4015529952" sldId="294"/>
            <ac:spMk id="38" creationId="{D82EA89E-DC2B-48CD-A45C-D39D7D40D05A}"/>
          </ac:spMkLst>
        </pc:spChg>
        <pc:spChg chg="mod">
          <ac:chgData name="Jesse van der Merwe" userId="9d20867f98547c38" providerId="LiveId" clId="{280F4810-BAB2-445C-95F5-26220AF7B79F}" dt="2022-11-18T11:27:36.697" v="8660" actId="403"/>
          <ac:spMkLst>
            <pc:docMk/>
            <pc:sldMk cId="4015529952" sldId="294"/>
            <ac:spMk id="60" creationId="{8C1B05DF-59AD-4DFB-A66D-F3422067AC3A}"/>
          </ac:spMkLst>
        </pc:spChg>
      </pc:sldChg>
      <pc:sldChg chg="modSp add mod">
        <pc:chgData name="Jesse van der Merwe" userId="9d20867f98547c38" providerId="LiveId" clId="{280F4810-BAB2-445C-95F5-26220AF7B79F}" dt="2022-11-18T11:27:40.535" v="8662" actId="403"/>
        <pc:sldMkLst>
          <pc:docMk/>
          <pc:sldMk cId="897261339" sldId="295"/>
        </pc:sldMkLst>
        <pc:spChg chg="mod">
          <ac:chgData name="Jesse van der Merwe" userId="9d20867f98547c38" providerId="LiveId" clId="{280F4810-BAB2-445C-95F5-26220AF7B79F}" dt="2022-11-18T11:27:40.535" v="8662" actId="403"/>
          <ac:spMkLst>
            <pc:docMk/>
            <pc:sldMk cId="897261339" sldId="295"/>
            <ac:spMk id="260" creationId="{28CB0468-9BFA-C9F0-DD57-5B39A99058F4}"/>
          </ac:spMkLst>
        </pc:spChg>
      </pc:sldChg>
      <pc:sldChg chg="modSp add mod">
        <pc:chgData name="Jesse van der Merwe" userId="9d20867f98547c38" providerId="LiveId" clId="{280F4810-BAB2-445C-95F5-26220AF7B79F}" dt="2022-11-18T11:27:45.564" v="8664" actId="403"/>
        <pc:sldMkLst>
          <pc:docMk/>
          <pc:sldMk cId="3701453671" sldId="296"/>
        </pc:sldMkLst>
        <pc:spChg chg="mod">
          <ac:chgData name="Jesse van der Merwe" userId="9d20867f98547c38" providerId="LiveId" clId="{280F4810-BAB2-445C-95F5-26220AF7B79F}" dt="2022-11-18T11:27:45.564" v="8664" actId="403"/>
          <ac:spMkLst>
            <pc:docMk/>
            <pc:sldMk cId="3701453671" sldId="296"/>
            <ac:spMk id="36" creationId="{2E14BB64-24DC-2395-5E87-D3E7DFA7627C}"/>
          </ac:spMkLst>
        </pc:spChg>
      </pc:sldChg>
      <pc:sldChg chg="modSp add mod">
        <pc:chgData name="Jesse van der Merwe" userId="9d20867f98547c38" providerId="LiveId" clId="{280F4810-BAB2-445C-95F5-26220AF7B79F}" dt="2022-11-18T11:27:53.869" v="8668" actId="403"/>
        <pc:sldMkLst>
          <pc:docMk/>
          <pc:sldMk cId="776335678" sldId="297"/>
        </pc:sldMkLst>
        <pc:spChg chg="mod">
          <ac:chgData name="Jesse van der Merwe" userId="9d20867f98547c38" providerId="LiveId" clId="{280F4810-BAB2-445C-95F5-26220AF7B79F}" dt="2022-11-18T11:27:53.869" v="8668" actId="403"/>
          <ac:spMkLst>
            <pc:docMk/>
            <pc:sldMk cId="776335678" sldId="297"/>
            <ac:spMk id="15" creationId="{645CBB14-7A77-0D87-DA00-46DCE09D8911}"/>
          </ac:spMkLst>
        </pc:spChg>
      </pc:sldChg>
      <pc:sldChg chg="modSp add mod">
        <pc:chgData name="Jesse van der Merwe" userId="9d20867f98547c38" providerId="LiveId" clId="{280F4810-BAB2-445C-95F5-26220AF7B79F}" dt="2022-11-18T11:59:40.314" v="9142" actId="20577"/>
        <pc:sldMkLst>
          <pc:docMk/>
          <pc:sldMk cId="2923329905" sldId="298"/>
        </pc:sldMkLst>
        <pc:spChg chg="mod">
          <ac:chgData name="Jesse van der Merwe" userId="9d20867f98547c38" providerId="LiveId" clId="{280F4810-BAB2-445C-95F5-26220AF7B79F}" dt="2022-11-18T11:59:40.314" v="9142" actId="20577"/>
          <ac:spMkLst>
            <pc:docMk/>
            <pc:sldMk cId="2923329905" sldId="298"/>
            <ac:spMk id="38" creationId="{D82EA89E-DC2B-48CD-A45C-D39D7D40D05A}"/>
          </ac:spMkLst>
        </pc:spChg>
        <pc:spChg chg="mod">
          <ac:chgData name="Jesse van der Merwe" userId="9d20867f98547c38" providerId="LiveId" clId="{280F4810-BAB2-445C-95F5-26220AF7B79F}" dt="2022-11-18T11:28:00.212" v="8672" actId="1036"/>
          <ac:spMkLst>
            <pc:docMk/>
            <pc:sldMk cId="2923329905" sldId="298"/>
            <ac:spMk id="60" creationId="{8C1B05DF-59AD-4DFB-A66D-F3422067AC3A}"/>
          </ac:spMkLst>
        </pc:spChg>
      </pc:sldChg>
      <pc:sldChg chg="add">
        <pc:chgData name="Jesse van der Merwe" userId="9d20867f98547c38" providerId="LiveId" clId="{280F4810-BAB2-445C-95F5-26220AF7B79F}" dt="2022-11-18T11:25:54.360" v="8642"/>
        <pc:sldMkLst>
          <pc:docMk/>
          <pc:sldMk cId="3836526098" sldId="299"/>
        </pc:sldMkLst>
      </pc:sldChg>
      <pc:sldChg chg="modSp add mod">
        <pc:chgData name="Jesse van der Merwe" userId="9d20867f98547c38" providerId="LiveId" clId="{280F4810-BAB2-445C-95F5-26220AF7B79F}" dt="2022-11-18T11:35:40.682" v="9030" actId="2062"/>
        <pc:sldMkLst>
          <pc:docMk/>
          <pc:sldMk cId="2554763332" sldId="300"/>
        </pc:sldMkLst>
        <pc:graphicFrameChg chg="mod modGraphic">
          <ac:chgData name="Jesse van der Merwe" userId="9d20867f98547c38" providerId="LiveId" clId="{280F4810-BAB2-445C-95F5-26220AF7B79F}" dt="2022-11-18T11:35:36.739" v="9028" actId="2062"/>
          <ac:graphicFrameMkLst>
            <pc:docMk/>
            <pc:sldMk cId="2554763332" sldId="300"/>
            <ac:graphicFrameMk id="4" creationId="{168AE679-5432-ABAF-24C3-DB434AD49101}"/>
          </ac:graphicFrameMkLst>
        </pc:graphicFrameChg>
        <pc:graphicFrameChg chg="mod modGraphic">
          <ac:chgData name="Jesse van der Merwe" userId="9d20867f98547c38" providerId="LiveId" clId="{280F4810-BAB2-445C-95F5-26220AF7B79F}" dt="2022-11-18T11:35:40.682" v="9030" actId="2062"/>
          <ac:graphicFrameMkLst>
            <pc:docMk/>
            <pc:sldMk cId="2554763332" sldId="300"/>
            <ac:graphicFrameMk id="6" creationId="{828B9739-742B-5178-996D-6CBC8E638DC6}"/>
          </ac:graphicFrameMkLst>
        </pc:graphicFrameChg>
      </pc:sldChg>
      <pc:sldChg chg="addSp delSp modSp new del mod setBg">
        <pc:chgData name="Jesse van der Merwe" userId="9d20867f98547c38" providerId="LiveId" clId="{280F4810-BAB2-445C-95F5-26220AF7B79F}" dt="2022-11-18T12:14:02.829" v="9210" actId="47"/>
        <pc:sldMkLst>
          <pc:docMk/>
          <pc:sldMk cId="1189195339" sldId="301"/>
        </pc:sldMkLst>
        <pc:spChg chg="add">
          <ac:chgData name="Jesse van der Merwe" userId="9d20867f98547c38" providerId="LiveId" clId="{280F4810-BAB2-445C-95F5-26220AF7B79F}" dt="2022-11-18T12:11:58.346" v="9184" actId="26606"/>
          <ac:spMkLst>
            <pc:docMk/>
            <pc:sldMk cId="1189195339" sldId="301"/>
            <ac:spMk id="8" creationId="{A2509F26-B5DC-4BA7-B476-4CB044237A2E}"/>
          </ac:spMkLst>
        </pc:spChg>
        <pc:spChg chg="add">
          <ac:chgData name="Jesse van der Merwe" userId="9d20867f98547c38" providerId="LiveId" clId="{280F4810-BAB2-445C-95F5-26220AF7B79F}" dt="2022-11-18T12:11:58.346" v="9184" actId="26606"/>
          <ac:spMkLst>
            <pc:docMk/>
            <pc:sldMk cId="1189195339" sldId="301"/>
            <ac:spMk id="10" creationId="{DB103EB1-B135-4526-B883-33228FC27FF1}"/>
          </ac:spMkLst>
        </pc:spChg>
        <pc:grpChg chg="add mod">
          <ac:chgData name="Jesse van der Merwe" userId="9d20867f98547c38" providerId="LiveId" clId="{280F4810-BAB2-445C-95F5-26220AF7B79F}" dt="2022-11-18T12:12:32.155" v="9188"/>
          <ac:grpSpMkLst>
            <pc:docMk/>
            <pc:sldMk cId="1189195339" sldId="301"/>
            <ac:grpSpMk id="14" creationId="{F3294B1C-EE80-4144-05CC-259034B0988E}"/>
          </ac:grpSpMkLst>
        </pc:grpChg>
        <pc:picChg chg="add mod">
          <ac:chgData name="Jesse van der Merwe" userId="9d20867f98547c38" providerId="LiveId" clId="{280F4810-BAB2-445C-95F5-26220AF7B79F}" dt="2022-11-18T12:12:50.685" v="9191" actId="339"/>
          <ac:picMkLst>
            <pc:docMk/>
            <pc:sldMk cId="1189195339" sldId="301"/>
            <ac:picMk id="3" creationId="{A8724E3B-9122-3A74-B99A-ABD6BFBAEBC0}"/>
          </ac:picMkLst>
        </pc:picChg>
        <pc:cxnChg chg="add del mod">
          <ac:chgData name="Jesse van der Merwe" userId="9d20867f98547c38" providerId="LiveId" clId="{280F4810-BAB2-445C-95F5-26220AF7B79F}" dt="2022-11-18T12:12:18.528" v="9186"/>
          <ac:cxnSpMkLst>
            <pc:docMk/>
            <pc:sldMk cId="1189195339" sldId="301"/>
            <ac:cxnSpMk id="4" creationId="{8398F3C8-5EEB-D75F-FF49-041BFD0F05CF}"/>
          </ac:cxnSpMkLst>
        </pc:cxnChg>
        <pc:cxnChg chg="add del mod">
          <ac:chgData name="Jesse van der Merwe" userId="9d20867f98547c38" providerId="LiveId" clId="{280F4810-BAB2-445C-95F5-26220AF7B79F}" dt="2022-11-18T12:12:18.528" v="9186"/>
          <ac:cxnSpMkLst>
            <pc:docMk/>
            <pc:sldMk cId="1189195339" sldId="301"/>
            <ac:cxnSpMk id="5" creationId="{705DA613-7698-B5F8-B94B-F3FA8509FE44}"/>
          </ac:cxnSpMkLst>
        </pc:cxnChg>
        <pc:cxnChg chg="add del mod">
          <ac:chgData name="Jesse van der Merwe" userId="9d20867f98547c38" providerId="LiveId" clId="{280F4810-BAB2-445C-95F5-26220AF7B79F}" dt="2022-11-18T12:12:18.528" v="9186"/>
          <ac:cxnSpMkLst>
            <pc:docMk/>
            <pc:sldMk cId="1189195339" sldId="301"/>
            <ac:cxnSpMk id="6" creationId="{C5A11FE1-D0A3-C605-7206-877CA935F301}"/>
          </ac:cxnSpMkLst>
        </pc:cxnChg>
        <pc:cxnChg chg="add del mod">
          <ac:chgData name="Jesse van der Merwe" userId="9d20867f98547c38" providerId="LiveId" clId="{280F4810-BAB2-445C-95F5-26220AF7B79F}" dt="2022-11-18T12:12:18.528" v="9186"/>
          <ac:cxnSpMkLst>
            <pc:docMk/>
            <pc:sldMk cId="1189195339" sldId="301"/>
            <ac:cxnSpMk id="7" creationId="{662646EA-B5A0-A6DD-B177-3B71B28BD30B}"/>
          </ac:cxnSpMkLst>
        </pc:cxnChg>
        <pc:cxnChg chg="add del mod">
          <ac:chgData name="Jesse van der Merwe" userId="9d20867f98547c38" providerId="LiveId" clId="{280F4810-BAB2-445C-95F5-26220AF7B79F}" dt="2022-11-18T12:12:18.528" v="9186"/>
          <ac:cxnSpMkLst>
            <pc:docMk/>
            <pc:sldMk cId="1189195339" sldId="301"/>
            <ac:cxnSpMk id="9" creationId="{02851BD0-FAFC-0F52-1914-EF1713487BC0}"/>
          </ac:cxnSpMkLst>
        </pc:cxnChg>
        <pc:cxnChg chg="add del mod">
          <ac:chgData name="Jesse van der Merwe" userId="9d20867f98547c38" providerId="LiveId" clId="{280F4810-BAB2-445C-95F5-26220AF7B79F}" dt="2022-11-18T12:12:18.528" v="9186"/>
          <ac:cxnSpMkLst>
            <pc:docMk/>
            <pc:sldMk cId="1189195339" sldId="301"/>
            <ac:cxnSpMk id="11" creationId="{D386783C-8280-39ED-617E-B10EDC1CFCA4}"/>
          </ac:cxnSpMkLst>
        </pc:cxnChg>
        <pc:cxnChg chg="add del mod">
          <ac:chgData name="Jesse van der Merwe" userId="9d20867f98547c38" providerId="LiveId" clId="{280F4810-BAB2-445C-95F5-26220AF7B79F}" dt="2022-11-18T12:12:18.528" v="9186"/>
          <ac:cxnSpMkLst>
            <pc:docMk/>
            <pc:sldMk cId="1189195339" sldId="301"/>
            <ac:cxnSpMk id="12" creationId="{EB24DC72-C391-2FB9-FDAC-3C6D7AB306A4}"/>
          </ac:cxnSpMkLst>
        </pc:cxnChg>
        <pc:cxnChg chg="add del mod">
          <ac:chgData name="Jesse van der Merwe" userId="9d20867f98547c38" providerId="LiveId" clId="{280F4810-BAB2-445C-95F5-26220AF7B79F}" dt="2022-11-18T12:12:18.528" v="9186"/>
          <ac:cxnSpMkLst>
            <pc:docMk/>
            <pc:sldMk cId="1189195339" sldId="301"/>
            <ac:cxnSpMk id="13" creationId="{05AACE7A-BF41-10E7-D344-5D260ABCCEA5}"/>
          </ac:cxnSpMkLst>
        </pc:cxnChg>
        <pc:cxnChg chg="mod">
          <ac:chgData name="Jesse van der Merwe" userId="9d20867f98547c38" providerId="LiveId" clId="{280F4810-BAB2-445C-95F5-26220AF7B79F}" dt="2022-11-18T12:12:32.155" v="9188"/>
          <ac:cxnSpMkLst>
            <pc:docMk/>
            <pc:sldMk cId="1189195339" sldId="301"/>
            <ac:cxnSpMk id="15" creationId="{C77DF673-6A03-CA3B-79D7-574C932BC032}"/>
          </ac:cxnSpMkLst>
        </pc:cxnChg>
        <pc:cxnChg chg="mod">
          <ac:chgData name="Jesse van der Merwe" userId="9d20867f98547c38" providerId="LiveId" clId="{280F4810-BAB2-445C-95F5-26220AF7B79F}" dt="2022-11-18T12:12:32.155" v="9188"/>
          <ac:cxnSpMkLst>
            <pc:docMk/>
            <pc:sldMk cId="1189195339" sldId="301"/>
            <ac:cxnSpMk id="16" creationId="{5A0142E2-91BB-E5F6-EA28-168994CF2B6B}"/>
          </ac:cxnSpMkLst>
        </pc:cxnChg>
        <pc:cxnChg chg="mod">
          <ac:chgData name="Jesse van der Merwe" userId="9d20867f98547c38" providerId="LiveId" clId="{280F4810-BAB2-445C-95F5-26220AF7B79F}" dt="2022-11-18T12:12:32.155" v="9188"/>
          <ac:cxnSpMkLst>
            <pc:docMk/>
            <pc:sldMk cId="1189195339" sldId="301"/>
            <ac:cxnSpMk id="17" creationId="{364E583E-724F-0A4B-869F-8807C45D4CB2}"/>
          </ac:cxnSpMkLst>
        </pc:cxnChg>
        <pc:cxnChg chg="mod">
          <ac:chgData name="Jesse van der Merwe" userId="9d20867f98547c38" providerId="LiveId" clId="{280F4810-BAB2-445C-95F5-26220AF7B79F}" dt="2022-11-18T12:12:32.155" v="9188"/>
          <ac:cxnSpMkLst>
            <pc:docMk/>
            <pc:sldMk cId="1189195339" sldId="301"/>
            <ac:cxnSpMk id="18" creationId="{4C6A3B0C-0837-287D-BBD4-A042C1DA1BD0}"/>
          </ac:cxnSpMkLst>
        </pc:cxnChg>
        <pc:cxnChg chg="mod">
          <ac:chgData name="Jesse van der Merwe" userId="9d20867f98547c38" providerId="LiveId" clId="{280F4810-BAB2-445C-95F5-26220AF7B79F}" dt="2022-11-18T12:12:32.155" v="9188"/>
          <ac:cxnSpMkLst>
            <pc:docMk/>
            <pc:sldMk cId="1189195339" sldId="301"/>
            <ac:cxnSpMk id="19" creationId="{635D4F22-EB7D-C462-334F-3B0314C64193}"/>
          </ac:cxnSpMkLst>
        </pc:cxnChg>
        <pc:cxnChg chg="mod">
          <ac:chgData name="Jesse van der Merwe" userId="9d20867f98547c38" providerId="LiveId" clId="{280F4810-BAB2-445C-95F5-26220AF7B79F}" dt="2022-11-18T12:12:32.155" v="9188"/>
          <ac:cxnSpMkLst>
            <pc:docMk/>
            <pc:sldMk cId="1189195339" sldId="301"/>
            <ac:cxnSpMk id="20" creationId="{B088B8FA-66E8-D6ED-8D72-CC05F723CB8C}"/>
          </ac:cxnSpMkLst>
        </pc:cxnChg>
        <pc:cxnChg chg="mod">
          <ac:chgData name="Jesse van der Merwe" userId="9d20867f98547c38" providerId="LiveId" clId="{280F4810-BAB2-445C-95F5-26220AF7B79F}" dt="2022-11-18T12:12:32.155" v="9188"/>
          <ac:cxnSpMkLst>
            <pc:docMk/>
            <pc:sldMk cId="1189195339" sldId="301"/>
            <ac:cxnSpMk id="21" creationId="{3331A65F-1F39-1ED5-0C6D-F8A1863811BD}"/>
          </ac:cxnSpMkLst>
        </pc:cxnChg>
        <pc:cxnChg chg="mod">
          <ac:chgData name="Jesse van der Merwe" userId="9d20867f98547c38" providerId="LiveId" clId="{280F4810-BAB2-445C-95F5-26220AF7B79F}" dt="2022-11-18T12:12:32.155" v="9188"/>
          <ac:cxnSpMkLst>
            <pc:docMk/>
            <pc:sldMk cId="1189195339" sldId="301"/>
            <ac:cxnSpMk id="22" creationId="{F3B81A22-780B-D862-8744-72EFBACEE598}"/>
          </ac:cxnSpMkLst>
        </pc:cxnChg>
        <pc:cxnChg chg="mod">
          <ac:chgData name="Jesse van der Merwe" userId="9d20867f98547c38" providerId="LiveId" clId="{280F4810-BAB2-445C-95F5-26220AF7B79F}" dt="2022-11-18T12:12:32.155" v="9188"/>
          <ac:cxnSpMkLst>
            <pc:docMk/>
            <pc:sldMk cId="1189195339" sldId="301"/>
            <ac:cxnSpMk id="23" creationId="{8316D21C-F906-7DAA-BA60-3D60F89FF8CB}"/>
          </ac:cxnSpMkLst>
        </pc:cxnChg>
      </pc:sldChg>
      <pc:sldChg chg="addSp delSp modSp add del mod">
        <pc:chgData name="Jesse van der Merwe" userId="9d20867f98547c38" providerId="LiveId" clId="{280F4810-BAB2-445C-95F5-26220AF7B79F}" dt="2022-11-18T12:07:37.108" v="9151" actId="47"/>
        <pc:sldMkLst>
          <pc:docMk/>
          <pc:sldMk cId="1366622583" sldId="301"/>
        </pc:sldMkLst>
        <pc:spChg chg="add mod">
          <ac:chgData name="Jesse van der Merwe" userId="9d20867f98547c38" providerId="LiveId" clId="{280F4810-BAB2-445C-95F5-26220AF7B79F}" dt="2022-11-18T12:07:34.485" v="9150" actId="478"/>
          <ac:spMkLst>
            <pc:docMk/>
            <pc:sldMk cId="1366622583" sldId="301"/>
            <ac:spMk id="3" creationId="{299A3600-DFA0-C6DB-8488-2EBDF846EA71}"/>
          </ac:spMkLst>
        </pc:spChg>
        <pc:picChg chg="del mod">
          <ac:chgData name="Jesse van der Merwe" userId="9d20867f98547c38" providerId="LiveId" clId="{280F4810-BAB2-445C-95F5-26220AF7B79F}" dt="2022-11-18T12:07:34.485" v="9150" actId="478"/>
          <ac:picMkLst>
            <pc:docMk/>
            <pc:sldMk cId="1366622583" sldId="301"/>
            <ac:picMk id="43" creationId="{41D2FC56-6CBD-7FF7-B310-13DB28852AA8}"/>
          </ac:picMkLst>
        </pc:picChg>
      </pc:sldChg>
      <pc:sldChg chg="addSp delSp modSp new del mod setBg modClrScheme setClrOvrMap delDesignElem chgLayout">
        <pc:chgData name="Jesse van der Merwe" userId="9d20867f98547c38" providerId="LiveId" clId="{280F4810-BAB2-445C-95F5-26220AF7B79F}" dt="2022-11-18T12:11:24.552" v="9179" actId="47"/>
        <pc:sldMkLst>
          <pc:docMk/>
          <pc:sldMk cId="2265267613" sldId="301"/>
        </pc:sldMkLst>
        <pc:spChg chg="add del mod ord">
          <ac:chgData name="Jesse van der Merwe" userId="9d20867f98547c38" providerId="LiveId" clId="{280F4810-BAB2-445C-95F5-26220AF7B79F}" dt="2022-11-18T12:11:05.092" v="9169" actId="931"/>
          <ac:spMkLst>
            <pc:docMk/>
            <pc:sldMk cId="2265267613" sldId="301"/>
            <ac:spMk id="2" creationId="{61052BDF-F877-6C97-DFB9-DE6A35DDD668}"/>
          </ac:spMkLst>
        </pc:spChg>
        <pc:spChg chg="add mod">
          <ac:chgData name="Jesse van der Merwe" userId="9d20867f98547c38" providerId="LiveId" clId="{280F4810-BAB2-445C-95F5-26220AF7B79F}" dt="2022-11-18T12:11:21.136" v="9178" actId="478"/>
          <ac:spMkLst>
            <pc:docMk/>
            <pc:sldMk cId="2265267613" sldId="301"/>
            <ac:spMk id="6" creationId="{F9AA0955-7FCE-E7C2-63C3-138C18AC79EE}"/>
          </ac:spMkLst>
        </pc:spChg>
        <pc:spChg chg="add del">
          <ac:chgData name="Jesse van der Merwe" userId="9d20867f98547c38" providerId="LiveId" clId="{280F4810-BAB2-445C-95F5-26220AF7B79F}" dt="2022-11-18T12:08:23.819" v="9164" actId="26606"/>
          <ac:spMkLst>
            <pc:docMk/>
            <pc:sldMk cId="2265267613" sldId="301"/>
            <ac:spMk id="1028" creationId="{A2509F26-B5DC-4BA7-B476-4CB044237A2E}"/>
          </ac:spMkLst>
        </pc:spChg>
        <pc:spChg chg="add del">
          <ac:chgData name="Jesse van der Merwe" userId="9d20867f98547c38" providerId="LiveId" clId="{280F4810-BAB2-445C-95F5-26220AF7B79F}" dt="2022-11-18T12:08:23.819" v="9164" actId="26606"/>
          <ac:spMkLst>
            <pc:docMk/>
            <pc:sldMk cId="2265267613" sldId="301"/>
            <ac:spMk id="1029" creationId="{DB103EB1-B135-4526-B883-33228FC27FF1}"/>
          </ac:spMkLst>
        </pc:spChg>
        <pc:spChg chg="add del">
          <ac:chgData name="Jesse van der Merwe" userId="9d20867f98547c38" providerId="LiveId" clId="{280F4810-BAB2-445C-95F5-26220AF7B79F}" dt="2022-11-18T12:08:19.494" v="9160" actId="26606"/>
          <ac:spMkLst>
            <pc:docMk/>
            <pc:sldMk cId="2265267613" sldId="301"/>
            <ac:spMk id="1031" creationId="{A2509F26-B5DC-4BA7-B476-4CB044237A2E}"/>
          </ac:spMkLst>
        </pc:spChg>
        <pc:spChg chg="add del">
          <ac:chgData name="Jesse van der Merwe" userId="9d20867f98547c38" providerId="LiveId" clId="{280F4810-BAB2-445C-95F5-26220AF7B79F}" dt="2022-11-18T12:10:25.874" v="9166" actId="700"/>
          <ac:spMkLst>
            <pc:docMk/>
            <pc:sldMk cId="2265267613" sldId="301"/>
            <ac:spMk id="1032" creationId="{42A4FC2C-047E-45A5-965D-8E1E3BF09BC6}"/>
          </ac:spMkLst>
        </pc:spChg>
        <pc:spChg chg="add del">
          <ac:chgData name="Jesse van der Merwe" userId="9d20867f98547c38" providerId="LiveId" clId="{280F4810-BAB2-445C-95F5-26220AF7B79F}" dt="2022-11-18T12:08:19.494" v="9160" actId="26606"/>
          <ac:spMkLst>
            <pc:docMk/>
            <pc:sldMk cId="2265267613" sldId="301"/>
            <ac:spMk id="1033" creationId="{DB103EB1-B135-4526-B883-33228FC27FF1}"/>
          </ac:spMkLst>
        </pc:spChg>
        <pc:picChg chg="add del mod">
          <ac:chgData name="Jesse van der Merwe" userId="9d20867f98547c38" providerId="LiveId" clId="{280F4810-BAB2-445C-95F5-26220AF7B79F}" dt="2022-11-18T12:11:21.136" v="9178" actId="478"/>
          <ac:picMkLst>
            <pc:docMk/>
            <pc:sldMk cId="2265267613" sldId="301"/>
            <ac:picMk id="4" creationId="{00BD3BFB-135B-2A94-578D-79ED1F3F45AF}"/>
          </ac:picMkLst>
        </pc:picChg>
        <pc:picChg chg="add mod">
          <ac:chgData name="Jesse van der Merwe" userId="9d20867f98547c38" providerId="LiveId" clId="{280F4810-BAB2-445C-95F5-26220AF7B79F}" dt="2022-11-18T12:11:19.656" v="9177" actId="1076"/>
          <ac:picMkLst>
            <pc:docMk/>
            <pc:sldMk cId="2265267613" sldId="301"/>
            <ac:picMk id="1026" creationId="{247D1E01-D522-C911-0FD5-84634224B434}"/>
          </ac:picMkLst>
        </pc:picChg>
      </pc:sldChg>
      <pc:sldChg chg="addSp delSp modSp new mod">
        <pc:chgData name="Jesse van der Merwe" userId="9d20867f98547c38" providerId="LiveId" clId="{280F4810-BAB2-445C-95F5-26220AF7B79F}" dt="2022-11-18T12:32:14.138" v="9455" actId="14100"/>
        <pc:sldMkLst>
          <pc:docMk/>
          <pc:sldMk cId="3710715913" sldId="302"/>
        </pc:sldMkLst>
        <pc:spChg chg="add mod ord topLvl">
          <ac:chgData name="Jesse van der Merwe" userId="9d20867f98547c38" providerId="LiveId" clId="{280F4810-BAB2-445C-95F5-26220AF7B79F}" dt="2022-11-18T12:32:14.138" v="9455" actId="14100"/>
          <ac:spMkLst>
            <pc:docMk/>
            <pc:sldMk cId="3710715913" sldId="302"/>
            <ac:spMk id="38" creationId="{25D707C8-9647-66AD-BB35-AEA28D286D81}"/>
          </ac:spMkLst>
        </pc:spChg>
        <pc:spChg chg="add mod ord topLvl">
          <ac:chgData name="Jesse van der Merwe" userId="9d20867f98547c38" providerId="LiveId" clId="{280F4810-BAB2-445C-95F5-26220AF7B79F}" dt="2022-11-18T12:32:10.205" v="9454" actId="171"/>
          <ac:spMkLst>
            <pc:docMk/>
            <pc:sldMk cId="3710715913" sldId="302"/>
            <ac:spMk id="57" creationId="{3849163C-9A0B-EFE1-2918-6DE72BF0BC96}"/>
          </ac:spMkLst>
        </pc:spChg>
        <pc:grpChg chg="add del mod topLvl modVis">
          <ac:chgData name="Jesse van der Merwe" userId="9d20867f98547c38" providerId="LiveId" clId="{280F4810-BAB2-445C-95F5-26220AF7B79F}" dt="2022-11-18T12:31:10.045" v="9434" actId="165"/>
          <ac:grpSpMkLst>
            <pc:docMk/>
            <pc:sldMk cId="3710715913" sldId="302"/>
            <ac:grpSpMk id="4" creationId="{7FDE2B55-B7C9-F799-FCEF-738A5A7CD43B}"/>
          </ac:grpSpMkLst>
        </pc:grpChg>
        <pc:grpChg chg="add del mod topLvl modVis">
          <ac:chgData name="Jesse van der Merwe" userId="9d20867f98547c38" providerId="LiveId" clId="{280F4810-BAB2-445C-95F5-26220AF7B79F}" dt="2022-11-18T12:31:17.317" v="9435" actId="165"/>
          <ac:grpSpMkLst>
            <pc:docMk/>
            <pc:sldMk cId="3710715913" sldId="302"/>
            <ac:grpSpMk id="41" creationId="{EE378D36-CB34-05E3-92EC-106D2EFE1021}"/>
          </ac:grpSpMkLst>
        </pc:grpChg>
        <pc:grpChg chg="add del mod ord topLvl modVis">
          <ac:chgData name="Jesse van der Merwe" userId="9d20867f98547c38" providerId="LiveId" clId="{280F4810-BAB2-445C-95F5-26220AF7B79F}" dt="2022-11-18T12:31:10.045" v="9434" actId="165"/>
          <ac:grpSpMkLst>
            <pc:docMk/>
            <pc:sldMk cId="3710715913" sldId="302"/>
            <ac:grpSpMk id="53" creationId="{2A8CCFBD-891B-D48A-7B13-A076B7ECFAAC}"/>
          </ac:grpSpMkLst>
        </pc:grpChg>
        <pc:grpChg chg="add del mod topLvl">
          <ac:chgData name="Jesse van der Merwe" userId="9d20867f98547c38" providerId="LiveId" clId="{280F4810-BAB2-445C-95F5-26220AF7B79F}" dt="2022-11-18T12:31:01.765" v="9432" actId="165"/>
          <ac:grpSpMkLst>
            <pc:docMk/>
            <pc:sldMk cId="3710715913" sldId="302"/>
            <ac:grpSpMk id="54" creationId="{97D971F9-F86B-CC36-EA1E-FE3D619FE34C}"/>
          </ac:grpSpMkLst>
        </pc:grpChg>
        <pc:grpChg chg="add del mod topLvl">
          <ac:chgData name="Jesse van der Merwe" userId="9d20867f98547c38" providerId="LiveId" clId="{280F4810-BAB2-445C-95F5-26220AF7B79F}" dt="2022-11-18T12:30:54.198" v="9431" actId="165"/>
          <ac:grpSpMkLst>
            <pc:docMk/>
            <pc:sldMk cId="3710715913" sldId="302"/>
            <ac:grpSpMk id="55" creationId="{99EBA613-3652-0209-A933-C95F88B12FFB}"/>
          </ac:grpSpMkLst>
        </pc:grpChg>
        <pc:grpChg chg="add del mod">
          <ac:chgData name="Jesse van der Merwe" userId="9d20867f98547c38" providerId="LiveId" clId="{280F4810-BAB2-445C-95F5-26220AF7B79F}" dt="2022-11-18T12:30:27.243" v="9426" actId="165"/>
          <ac:grpSpMkLst>
            <pc:docMk/>
            <pc:sldMk cId="3710715913" sldId="302"/>
            <ac:grpSpMk id="58" creationId="{53E33664-C083-2201-A4BF-83F7B69814CB}"/>
          </ac:grpSpMkLst>
        </pc:grpChg>
        <pc:picChg chg="add mod ord topLvl modCrop">
          <ac:chgData name="Jesse van der Merwe" userId="9d20867f98547c38" providerId="LiveId" clId="{280F4810-BAB2-445C-95F5-26220AF7B79F}" dt="2022-11-18T12:31:56.268" v="9443" actId="1076"/>
          <ac:picMkLst>
            <pc:docMk/>
            <pc:sldMk cId="3710715913" sldId="302"/>
            <ac:picMk id="3" creationId="{6E507B12-58AF-2270-BFEC-419E63D19C6B}"/>
          </ac:picMkLst>
        </pc:picChg>
        <pc:picChg chg="add del mod">
          <ac:chgData name="Jesse van der Merwe" userId="9d20867f98547c38" providerId="LiveId" clId="{280F4810-BAB2-445C-95F5-26220AF7B79F}" dt="2022-11-18T12:26:47.180" v="9344"/>
          <ac:picMkLst>
            <pc:docMk/>
            <pc:sldMk cId="3710715913" sldId="302"/>
            <ac:picMk id="39" creationId="{A86B92A8-BCDA-C7EB-E029-DBEE63BE0B8C}"/>
          </ac:picMkLst>
        </pc:picChg>
        <pc:picChg chg="add del mod">
          <ac:chgData name="Jesse van der Merwe" userId="9d20867f98547c38" providerId="LiveId" clId="{280F4810-BAB2-445C-95F5-26220AF7B79F}" dt="2022-11-18T12:26:51.295" v="9346"/>
          <ac:picMkLst>
            <pc:docMk/>
            <pc:sldMk cId="3710715913" sldId="302"/>
            <ac:picMk id="40" creationId="{85C93117-1E80-28CB-F5D4-14586104EE35}"/>
          </ac:picMkLst>
        </pc:picChg>
        <pc:picChg chg="add del mod">
          <ac:chgData name="Jesse van der Merwe" userId="9d20867f98547c38" providerId="LiveId" clId="{280F4810-BAB2-445C-95F5-26220AF7B79F}" dt="2022-11-18T12:31:46.498" v="9439" actId="478"/>
          <ac:picMkLst>
            <pc:docMk/>
            <pc:sldMk cId="3710715913" sldId="302"/>
            <ac:picMk id="59" creationId="{67DC0582-36DE-5F8F-FB2E-AE22C0D1A999}"/>
          </ac:picMkLst>
        </pc:picChg>
        <pc:cxnChg chg="mod topLvl">
          <ac:chgData name="Jesse van der Merwe" userId="9d20867f98547c38" providerId="LiveId" clId="{280F4810-BAB2-445C-95F5-26220AF7B79F}" dt="2022-11-18T12:31:10.045" v="9434" actId="165"/>
          <ac:cxnSpMkLst>
            <pc:docMk/>
            <pc:sldMk cId="3710715913" sldId="302"/>
            <ac:cxnSpMk id="5" creationId="{1766B148-E8BA-5863-B43B-B1994160A5E2}"/>
          </ac:cxnSpMkLst>
        </pc:cxnChg>
        <pc:cxnChg chg="del mod">
          <ac:chgData name="Jesse van der Merwe" userId="9d20867f98547c38" providerId="LiveId" clId="{280F4810-BAB2-445C-95F5-26220AF7B79F}" dt="2022-11-18T12:27:45.733" v="9362" actId="478"/>
          <ac:cxnSpMkLst>
            <pc:docMk/>
            <pc:sldMk cId="3710715913" sldId="302"/>
            <ac:cxnSpMk id="6" creationId="{61262EF9-BF4A-E192-CCDA-1ACC8A6F9553}"/>
          </ac:cxnSpMkLst>
        </pc:cxnChg>
        <pc:cxnChg chg="mod topLvl">
          <ac:chgData name="Jesse van der Merwe" userId="9d20867f98547c38" providerId="LiveId" clId="{280F4810-BAB2-445C-95F5-26220AF7B79F}" dt="2022-11-18T12:31:56.268" v="9443" actId="1076"/>
          <ac:cxnSpMkLst>
            <pc:docMk/>
            <pc:sldMk cId="3710715913" sldId="302"/>
            <ac:cxnSpMk id="7" creationId="{0E5A120D-783C-FB34-5FE1-5F7A21CD4403}"/>
          </ac:cxnSpMkLst>
        </pc:cxnChg>
        <pc:cxnChg chg="mod topLvl">
          <ac:chgData name="Jesse van der Merwe" userId="9d20867f98547c38" providerId="LiveId" clId="{280F4810-BAB2-445C-95F5-26220AF7B79F}" dt="2022-11-18T12:31:56.268" v="9443" actId="1076"/>
          <ac:cxnSpMkLst>
            <pc:docMk/>
            <pc:sldMk cId="3710715913" sldId="302"/>
            <ac:cxnSpMk id="8" creationId="{7A2BEA66-1B1F-B176-5DD9-D3755F13E96E}"/>
          </ac:cxnSpMkLst>
        </pc:cxnChg>
        <pc:cxnChg chg="del mod">
          <ac:chgData name="Jesse van der Merwe" userId="9d20867f98547c38" providerId="LiveId" clId="{280F4810-BAB2-445C-95F5-26220AF7B79F}" dt="2022-11-18T12:15:48.951" v="9237" actId="478"/>
          <ac:cxnSpMkLst>
            <pc:docMk/>
            <pc:sldMk cId="3710715913" sldId="302"/>
            <ac:cxnSpMk id="9" creationId="{8C2F04B1-B1AC-4EAA-7EC1-AF9CDB5CFB2F}"/>
          </ac:cxnSpMkLst>
        </pc:cxnChg>
        <pc:cxnChg chg="mod topLvl">
          <ac:chgData name="Jesse van der Merwe" userId="9d20867f98547c38" providerId="LiveId" clId="{280F4810-BAB2-445C-95F5-26220AF7B79F}" dt="2022-11-18T12:31:56.268" v="9443" actId="1076"/>
          <ac:cxnSpMkLst>
            <pc:docMk/>
            <pc:sldMk cId="3710715913" sldId="302"/>
            <ac:cxnSpMk id="10" creationId="{E8F3C941-3489-A913-94CE-132B68B29B7F}"/>
          </ac:cxnSpMkLst>
        </pc:cxnChg>
        <pc:cxnChg chg="mod topLvl">
          <ac:chgData name="Jesse van der Merwe" userId="9d20867f98547c38" providerId="LiveId" clId="{280F4810-BAB2-445C-95F5-26220AF7B79F}" dt="2022-11-18T12:31:56.268" v="9443" actId="1076"/>
          <ac:cxnSpMkLst>
            <pc:docMk/>
            <pc:sldMk cId="3710715913" sldId="302"/>
            <ac:cxnSpMk id="11" creationId="{F25B7333-0B7D-47EC-21DC-89FDC3F0E79F}"/>
          </ac:cxnSpMkLst>
        </pc:cxnChg>
        <pc:cxnChg chg="del mod">
          <ac:chgData name="Jesse van der Merwe" userId="9d20867f98547c38" providerId="LiveId" clId="{280F4810-BAB2-445C-95F5-26220AF7B79F}" dt="2022-11-18T12:27:41.666" v="9361" actId="478"/>
          <ac:cxnSpMkLst>
            <pc:docMk/>
            <pc:sldMk cId="3710715913" sldId="302"/>
            <ac:cxnSpMk id="12" creationId="{D2AC9990-A6C5-C308-3B2C-53C3AD666E93}"/>
          </ac:cxnSpMkLst>
        </pc:cxnChg>
        <pc:cxnChg chg="del mod">
          <ac:chgData name="Jesse van der Merwe" userId="9d20867f98547c38" providerId="LiveId" clId="{280F4810-BAB2-445C-95F5-26220AF7B79F}" dt="2022-11-18T12:15:50.268" v="9238" actId="478"/>
          <ac:cxnSpMkLst>
            <pc:docMk/>
            <pc:sldMk cId="3710715913" sldId="302"/>
            <ac:cxnSpMk id="13" creationId="{910CABFD-BFE8-C295-9854-E14319B4E360}"/>
          </ac:cxnSpMkLst>
        </pc:cxnChg>
        <pc:cxnChg chg="add mod topLvl">
          <ac:chgData name="Jesse van der Merwe" userId="9d20867f98547c38" providerId="LiveId" clId="{280F4810-BAB2-445C-95F5-26220AF7B79F}" dt="2022-11-18T12:31:10.045" v="9434" actId="165"/>
          <ac:cxnSpMkLst>
            <pc:docMk/>
            <pc:sldMk cId="3710715913" sldId="302"/>
            <ac:cxnSpMk id="35" creationId="{C81FEC42-B523-378C-E4C6-04519AB0E77F}"/>
          </ac:cxnSpMkLst>
        </pc:cxnChg>
        <pc:cxnChg chg="add del mod">
          <ac:chgData name="Jesse van der Merwe" userId="9d20867f98547c38" providerId="LiveId" clId="{280F4810-BAB2-445C-95F5-26220AF7B79F}" dt="2022-11-18T12:27:53.870" v="9365" actId="478"/>
          <ac:cxnSpMkLst>
            <pc:docMk/>
            <pc:sldMk cId="3710715913" sldId="302"/>
            <ac:cxnSpMk id="36" creationId="{4908ED56-3720-A9B4-2AA5-703AF923BD86}"/>
          </ac:cxnSpMkLst>
        </pc:cxnChg>
        <pc:cxnChg chg="add del mod">
          <ac:chgData name="Jesse van der Merwe" userId="9d20867f98547c38" providerId="LiveId" clId="{280F4810-BAB2-445C-95F5-26220AF7B79F}" dt="2022-11-18T12:27:55.395" v="9366" actId="478"/>
          <ac:cxnSpMkLst>
            <pc:docMk/>
            <pc:sldMk cId="3710715913" sldId="302"/>
            <ac:cxnSpMk id="37" creationId="{9831322E-CE72-61B9-BF7A-50921BCA8B64}"/>
          </ac:cxnSpMkLst>
        </pc:cxnChg>
        <pc:cxnChg chg="del mod">
          <ac:chgData name="Jesse van der Merwe" userId="9d20867f98547c38" providerId="LiveId" clId="{280F4810-BAB2-445C-95F5-26220AF7B79F}" dt="2022-11-18T12:27:03.391" v="9350" actId="478"/>
          <ac:cxnSpMkLst>
            <pc:docMk/>
            <pc:sldMk cId="3710715913" sldId="302"/>
            <ac:cxnSpMk id="42" creationId="{5AFF9261-3210-70DF-F392-786A3C6B13F4}"/>
          </ac:cxnSpMkLst>
        </pc:cxnChg>
        <pc:cxnChg chg="mod topLvl">
          <ac:chgData name="Jesse van der Merwe" userId="9d20867f98547c38" providerId="LiveId" clId="{280F4810-BAB2-445C-95F5-26220AF7B79F}" dt="2022-11-18T12:31:17.317" v="9435" actId="165"/>
          <ac:cxnSpMkLst>
            <pc:docMk/>
            <pc:sldMk cId="3710715913" sldId="302"/>
            <ac:cxnSpMk id="43" creationId="{5864B90D-A0E1-7A94-750D-F066E8E3F99F}"/>
          </ac:cxnSpMkLst>
        </pc:cxnChg>
        <pc:cxnChg chg="mod ord topLvl">
          <ac:chgData name="Jesse van der Merwe" userId="9d20867f98547c38" providerId="LiveId" clId="{280F4810-BAB2-445C-95F5-26220AF7B79F}" dt="2022-11-18T12:31:17.317" v="9435" actId="165"/>
          <ac:cxnSpMkLst>
            <pc:docMk/>
            <pc:sldMk cId="3710715913" sldId="302"/>
            <ac:cxnSpMk id="44" creationId="{A1CB9229-5C1A-C16B-8180-DED17D332378}"/>
          </ac:cxnSpMkLst>
        </pc:cxnChg>
        <pc:cxnChg chg="del mod">
          <ac:chgData name="Jesse van der Merwe" userId="9d20867f98547c38" providerId="LiveId" clId="{280F4810-BAB2-445C-95F5-26220AF7B79F}" dt="2022-11-18T12:27:01.354" v="9349" actId="478"/>
          <ac:cxnSpMkLst>
            <pc:docMk/>
            <pc:sldMk cId="3710715913" sldId="302"/>
            <ac:cxnSpMk id="45" creationId="{84ACE2B6-9F40-CAD9-7B96-A8E1A7F50088}"/>
          </ac:cxnSpMkLst>
        </pc:cxnChg>
        <pc:cxnChg chg="del mod">
          <ac:chgData name="Jesse van der Merwe" userId="9d20867f98547c38" providerId="LiveId" clId="{280F4810-BAB2-445C-95F5-26220AF7B79F}" dt="2022-11-18T12:27:34.502" v="9360" actId="478"/>
          <ac:cxnSpMkLst>
            <pc:docMk/>
            <pc:sldMk cId="3710715913" sldId="302"/>
            <ac:cxnSpMk id="46" creationId="{4CECB035-45D7-2353-57A4-3E2E9A414C55}"/>
          </ac:cxnSpMkLst>
        </pc:cxnChg>
        <pc:cxnChg chg="mod topLvl">
          <ac:chgData name="Jesse van der Merwe" userId="9d20867f98547c38" providerId="LiveId" clId="{280F4810-BAB2-445C-95F5-26220AF7B79F}" dt="2022-11-18T12:31:17.317" v="9435" actId="165"/>
          <ac:cxnSpMkLst>
            <pc:docMk/>
            <pc:sldMk cId="3710715913" sldId="302"/>
            <ac:cxnSpMk id="47" creationId="{D3E0FAFA-E1E8-B077-C315-68C8F8B1C103}"/>
          </ac:cxnSpMkLst>
        </pc:cxnChg>
        <pc:cxnChg chg="mod topLvl">
          <ac:chgData name="Jesse van der Merwe" userId="9d20867f98547c38" providerId="LiveId" clId="{280F4810-BAB2-445C-95F5-26220AF7B79F}" dt="2022-11-18T12:31:17.317" v="9435" actId="165"/>
          <ac:cxnSpMkLst>
            <pc:docMk/>
            <pc:sldMk cId="3710715913" sldId="302"/>
            <ac:cxnSpMk id="48" creationId="{0BBEB12A-7032-DBDE-20AC-87D82EBD3E06}"/>
          </ac:cxnSpMkLst>
        </pc:cxnChg>
      </pc:sldChg>
      <pc:sldChg chg="modSp add mod">
        <pc:chgData name="Jesse van der Merwe" userId="9d20867f98547c38" providerId="LiveId" clId="{280F4810-BAB2-445C-95F5-26220AF7B79F}" dt="2022-11-18T12:32:51.829" v="9468" actId="20577"/>
        <pc:sldMkLst>
          <pc:docMk/>
          <pc:sldMk cId="4196089875" sldId="303"/>
        </pc:sldMkLst>
        <pc:spChg chg="mod">
          <ac:chgData name="Jesse van der Merwe" userId="9d20867f98547c38" providerId="LiveId" clId="{280F4810-BAB2-445C-95F5-26220AF7B79F}" dt="2022-11-18T12:32:51.829" v="9468" actId="20577"/>
          <ac:spMkLst>
            <pc:docMk/>
            <pc:sldMk cId="4196089875" sldId="303"/>
            <ac:spMk id="38" creationId="{25D707C8-9647-66AD-BB35-AEA28D286D81}"/>
          </ac:spMkLst>
        </pc:spChg>
      </pc:sldChg>
      <pc:sldChg chg="modSp add mod">
        <pc:chgData name="Jesse van der Merwe" userId="9d20867f98547c38" providerId="LiveId" clId="{280F4810-BAB2-445C-95F5-26220AF7B79F}" dt="2022-11-18T12:50:13.243" v="9505" actId="20577"/>
        <pc:sldMkLst>
          <pc:docMk/>
          <pc:sldMk cId="2400353643" sldId="304"/>
        </pc:sldMkLst>
        <pc:spChg chg="mod">
          <ac:chgData name="Jesse van der Merwe" userId="9d20867f98547c38" providerId="LiveId" clId="{280F4810-BAB2-445C-95F5-26220AF7B79F}" dt="2022-11-18T12:50:13.243" v="9505" actId="20577"/>
          <ac:spMkLst>
            <pc:docMk/>
            <pc:sldMk cId="2400353643" sldId="304"/>
            <ac:spMk id="38" creationId="{25D707C8-9647-66AD-BB35-AEA28D286D81}"/>
          </ac:spMkLst>
        </pc:spChg>
      </pc:sldChg>
      <pc:sldChg chg="addSp delSp modSp add mod">
        <pc:chgData name="Jesse van der Merwe" userId="9d20867f98547c38" providerId="LiveId" clId="{280F4810-BAB2-445C-95F5-26220AF7B79F}" dt="2022-11-18T12:57:41.386" v="9919" actId="20577"/>
        <pc:sldMkLst>
          <pc:docMk/>
          <pc:sldMk cId="2374284005" sldId="305"/>
        </pc:sldMkLst>
        <pc:spChg chg="mod">
          <ac:chgData name="Jesse van der Merwe" userId="9d20867f98547c38" providerId="LiveId" clId="{280F4810-BAB2-445C-95F5-26220AF7B79F}" dt="2022-11-18T12:55:25.576" v="9827" actId="6549"/>
          <ac:spMkLst>
            <pc:docMk/>
            <pc:sldMk cId="2374284005" sldId="305"/>
            <ac:spMk id="11" creationId="{DA9D353F-614C-406F-9948-2E6F95AD2DB4}"/>
          </ac:spMkLst>
        </pc:spChg>
        <pc:spChg chg="mod">
          <ac:chgData name="Jesse van der Merwe" userId="9d20867f98547c38" providerId="LiveId" clId="{280F4810-BAB2-445C-95F5-26220AF7B79F}" dt="2022-11-18T12:53:50.684" v="9716" actId="20577"/>
          <ac:spMkLst>
            <pc:docMk/>
            <pc:sldMk cId="2374284005" sldId="305"/>
            <ac:spMk id="22" creationId="{C9A8D1A4-1C68-4E4A-B85F-C96095C44F76}"/>
          </ac:spMkLst>
        </pc:spChg>
        <pc:spChg chg="mod">
          <ac:chgData name="Jesse van der Merwe" userId="9d20867f98547c38" providerId="LiveId" clId="{280F4810-BAB2-445C-95F5-26220AF7B79F}" dt="2022-11-18T12:55:52.881" v="9870" actId="20577"/>
          <ac:spMkLst>
            <pc:docMk/>
            <pc:sldMk cId="2374284005" sldId="305"/>
            <ac:spMk id="30" creationId="{11F96AE9-A603-4154-A4AB-0D3D421FD822}"/>
          </ac:spMkLst>
        </pc:spChg>
        <pc:spChg chg="mod">
          <ac:chgData name="Jesse van der Merwe" userId="9d20867f98547c38" providerId="LiveId" clId="{280F4810-BAB2-445C-95F5-26220AF7B79F}" dt="2022-11-18T12:54:36.479" v="9788" actId="20577"/>
          <ac:spMkLst>
            <pc:docMk/>
            <pc:sldMk cId="2374284005" sldId="305"/>
            <ac:spMk id="38" creationId="{D82EA89E-DC2B-48CD-A45C-D39D7D40D05A}"/>
          </ac:spMkLst>
        </pc:spChg>
        <pc:spChg chg="mod">
          <ac:chgData name="Jesse van der Merwe" userId="9d20867f98547c38" providerId="LiveId" clId="{280F4810-BAB2-445C-95F5-26220AF7B79F}" dt="2022-11-18T12:57:41.386" v="9919" actId="20577"/>
          <ac:spMkLst>
            <pc:docMk/>
            <pc:sldMk cId="2374284005" sldId="305"/>
            <ac:spMk id="60" creationId="{8C1B05DF-59AD-4DFB-A66D-F3422067AC3A}"/>
          </ac:spMkLst>
        </pc:spChg>
        <pc:picChg chg="add del mod">
          <ac:chgData name="Jesse van der Merwe" userId="9d20867f98547c38" providerId="LiveId" clId="{280F4810-BAB2-445C-95F5-26220AF7B79F}" dt="2022-11-18T12:51:42.411" v="9521" actId="478"/>
          <ac:picMkLst>
            <pc:docMk/>
            <pc:sldMk cId="2374284005" sldId="305"/>
            <ac:picMk id="12" creationId="{F1F69656-E67D-013C-1AB5-00CB8810B191}"/>
          </ac:picMkLst>
        </pc:picChg>
        <pc:picChg chg="add del mod">
          <ac:chgData name="Jesse van der Merwe" userId="9d20867f98547c38" providerId="LiveId" clId="{280F4810-BAB2-445C-95F5-26220AF7B79F}" dt="2022-11-18T12:51:11.550" v="9511" actId="478"/>
          <ac:picMkLst>
            <pc:docMk/>
            <pc:sldMk cId="2374284005" sldId="305"/>
            <ac:picMk id="20" creationId="{644FC7D6-F4C4-09FE-509E-D8301DC85A14}"/>
          </ac:picMkLst>
        </pc:picChg>
        <pc:picChg chg="add del mod">
          <ac:chgData name="Jesse van der Merwe" userId="9d20867f98547c38" providerId="LiveId" clId="{280F4810-BAB2-445C-95F5-26220AF7B79F}" dt="2022-11-18T12:51:16.570" v="9517" actId="478"/>
          <ac:picMkLst>
            <pc:docMk/>
            <pc:sldMk cId="2374284005" sldId="305"/>
            <ac:picMk id="24" creationId="{16632304-219F-14CC-69A9-CD211E8FED40}"/>
          </ac:picMkLst>
        </pc:picChg>
      </pc:sldChg>
      <pc:sldChg chg="add del ord">
        <pc:chgData name="Jesse van der Merwe" userId="9d20867f98547c38" providerId="LiveId" clId="{280F4810-BAB2-445C-95F5-26220AF7B79F}" dt="2022-11-18T14:17:10.271" v="12513" actId="47"/>
        <pc:sldMkLst>
          <pc:docMk/>
          <pc:sldMk cId="4132236031" sldId="306"/>
        </pc:sldMkLst>
      </pc:sldChg>
      <pc:sldChg chg="addSp delSp modSp add mod">
        <pc:chgData name="Jesse van der Merwe" userId="9d20867f98547c38" providerId="LiveId" clId="{280F4810-BAB2-445C-95F5-26220AF7B79F}" dt="2022-11-18T14:02:33.917" v="11283" actId="1582"/>
        <pc:sldMkLst>
          <pc:docMk/>
          <pc:sldMk cId="934602564" sldId="307"/>
        </pc:sldMkLst>
        <pc:spChg chg="del">
          <ac:chgData name="Jesse van der Merwe" userId="9d20867f98547c38" providerId="LiveId" clId="{280F4810-BAB2-445C-95F5-26220AF7B79F}" dt="2022-11-18T13:32:22.019" v="10151" actId="478"/>
          <ac:spMkLst>
            <pc:docMk/>
            <pc:sldMk cId="934602564" sldId="307"/>
            <ac:spMk id="7" creationId="{DE96232B-6A7F-9D74-9D24-40AB6894280B}"/>
          </ac:spMkLst>
        </pc:spChg>
        <pc:spChg chg="mod">
          <ac:chgData name="Jesse van der Merwe" userId="9d20867f98547c38" providerId="LiveId" clId="{280F4810-BAB2-445C-95F5-26220AF7B79F}" dt="2022-11-18T13:35:06.195" v="10183" actId="1076"/>
          <ac:spMkLst>
            <pc:docMk/>
            <pc:sldMk cId="934602564" sldId="307"/>
            <ac:spMk id="20" creationId="{606C609D-7CCA-AF65-0A68-738E4BEC2267}"/>
          </ac:spMkLst>
        </pc:spChg>
        <pc:spChg chg="add del mod">
          <ac:chgData name="Jesse van der Merwe" userId="9d20867f98547c38" providerId="LiveId" clId="{280F4810-BAB2-445C-95F5-26220AF7B79F}" dt="2022-11-18T13:33:29.061" v="10170" actId="478"/>
          <ac:spMkLst>
            <pc:docMk/>
            <pc:sldMk cId="934602564" sldId="307"/>
            <ac:spMk id="24" creationId="{076937ED-6014-3919-F050-1D6E40706BEA}"/>
          </ac:spMkLst>
        </pc:spChg>
        <pc:spChg chg="add mod">
          <ac:chgData name="Jesse van der Merwe" userId="9d20867f98547c38" providerId="LiveId" clId="{280F4810-BAB2-445C-95F5-26220AF7B79F}" dt="2022-11-18T13:36:37.906" v="10292" actId="164"/>
          <ac:spMkLst>
            <pc:docMk/>
            <pc:sldMk cId="934602564" sldId="307"/>
            <ac:spMk id="25" creationId="{BDAA3640-FB44-9B3C-E98D-08422DEBB692}"/>
          </ac:spMkLst>
        </pc:spChg>
        <pc:spChg chg="add mod">
          <ac:chgData name="Jesse van der Merwe" userId="9d20867f98547c38" providerId="LiveId" clId="{280F4810-BAB2-445C-95F5-26220AF7B79F}" dt="2022-11-18T13:34:21.785" v="10179" actId="12788"/>
          <ac:spMkLst>
            <pc:docMk/>
            <pc:sldMk cId="934602564" sldId="307"/>
            <ac:spMk id="26" creationId="{7BC449F8-49C8-B84E-792D-01DF5F6AFAC4}"/>
          </ac:spMkLst>
        </pc:spChg>
        <pc:spChg chg="mod">
          <ac:chgData name="Jesse van der Merwe" userId="9d20867f98547c38" providerId="LiveId" clId="{280F4810-BAB2-445C-95F5-26220AF7B79F}" dt="2022-11-18T12:55:22.797" v="9826" actId="20577"/>
          <ac:spMkLst>
            <pc:docMk/>
            <pc:sldMk cId="934602564" sldId="307"/>
            <ac:spMk id="60" creationId="{8C1B05DF-59AD-4DFB-A66D-F3422067AC3A}"/>
          </ac:spMkLst>
        </pc:spChg>
        <pc:grpChg chg="add mod">
          <ac:chgData name="Jesse van der Merwe" userId="9d20867f98547c38" providerId="LiveId" clId="{280F4810-BAB2-445C-95F5-26220AF7B79F}" dt="2022-11-18T13:34:21.785" v="10179" actId="12788"/>
          <ac:grpSpMkLst>
            <pc:docMk/>
            <pc:sldMk cId="934602564" sldId="307"/>
            <ac:grpSpMk id="27" creationId="{F0623FFF-225C-29E1-D482-41163691124B}"/>
          </ac:grpSpMkLst>
        </pc:grpChg>
        <pc:grpChg chg="add mod">
          <ac:chgData name="Jesse van der Merwe" userId="9d20867f98547c38" providerId="LiveId" clId="{280F4810-BAB2-445C-95F5-26220AF7B79F}" dt="2022-11-18T13:36:37.906" v="10292" actId="164"/>
          <ac:grpSpMkLst>
            <pc:docMk/>
            <pc:sldMk cId="934602564" sldId="307"/>
            <ac:grpSpMk id="28" creationId="{2073E699-0DE1-3B13-A79B-2BBB0C853DAA}"/>
          </ac:grpSpMkLst>
        </pc:grpChg>
        <pc:picChg chg="add del mod">
          <ac:chgData name="Jesse van der Merwe" userId="9d20867f98547c38" providerId="LiveId" clId="{280F4810-BAB2-445C-95F5-26220AF7B79F}" dt="2022-11-18T13:17:28.200" v="9927" actId="478"/>
          <ac:picMkLst>
            <pc:docMk/>
            <pc:sldMk cId="934602564" sldId="307"/>
            <ac:picMk id="3" creationId="{AD94334C-2FB1-1434-603A-31EC8EAB5E96}"/>
          </ac:picMkLst>
        </pc:picChg>
        <pc:picChg chg="del">
          <ac:chgData name="Jesse van der Merwe" userId="9d20867f98547c38" providerId="LiveId" clId="{280F4810-BAB2-445C-95F5-26220AF7B79F}" dt="2022-11-18T12:58:18.733" v="9921" actId="478"/>
          <ac:picMkLst>
            <pc:docMk/>
            <pc:sldMk cId="934602564" sldId="307"/>
            <ac:picMk id="5" creationId="{7DB271D8-DFFD-A5A0-DCDB-1C89E6AA7C58}"/>
          </ac:picMkLst>
        </pc:picChg>
        <pc:picChg chg="add del mod">
          <ac:chgData name="Jesse van der Merwe" userId="9d20867f98547c38" providerId="LiveId" clId="{280F4810-BAB2-445C-95F5-26220AF7B79F}" dt="2022-11-18T13:17:27.514" v="9926" actId="478"/>
          <ac:picMkLst>
            <pc:docMk/>
            <pc:sldMk cId="934602564" sldId="307"/>
            <ac:picMk id="10" creationId="{E5630A2D-A5E4-830A-7927-A5D4AE133788}"/>
          </ac:picMkLst>
        </pc:picChg>
        <pc:picChg chg="add del mod">
          <ac:chgData name="Jesse van der Merwe" userId="9d20867f98547c38" providerId="LiveId" clId="{280F4810-BAB2-445C-95F5-26220AF7B79F}" dt="2022-11-18T13:17:26.844" v="9925" actId="478"/>
          <ac:picMkLst>
            <pc:docMk/>
            <pc:sldMk cId="934602564" sldId="307"/>
            <ac:picMk id="12" creationId="{85970EDC-015E-2C4A-97AB-1058D89871FA}"/>
          </ac:picMkLst>
        </pc:picChg>
        <pc:picChg chg="add del mod modCrop">
          <ac:chgData name="Jesse van der Merwe" userId="9d20867f98547c38" providerId="LiveId" clId="{280F4810-BAB2-445C-95F5-26220AF7B79F}" dt="2022-11-18T13:24:25.289" v="9943" actId="478"/>
          <ac:picMkLst>
            <pc:docMk/>
            <pc:sldMk cId="934602564" sldId="307"/>
            <ac:picMk id="14" creationId="{7B619681-606C-3D61-8F16-460195151DDB}"/>
          </ac:picMkLst>
        </pc:picChg>
        <pc:picChg chg="add mod modCrop">
          <ac:chgData name="Jesse van der Merwe" userId="9d20867f98547c38" providerId="LiveId" clId="{280F4810-BAB2-445C-95F5-26220AF7B79F}" dt="2022-11-18T13:34:17.734" v="10178" actId="164"/>
          <ac:picMkLst>
            <pc:docMk/>
            <pc:sldMk cId="934602564" sldId="307"/>
            <ac:picMk id="17" creationId="{1D76326F-A970-21A2-67F4-7D620F1979C1}"/>
          </ac:picMkLst>
        </pc:picChg>
        <pc:picChg chg="add mod">
          <ac:chgData name="Jesse van der Merwe" userId="9d20867f98547c38" providerId="LiveId" clId="{280F4810-BAB2-445C-95F5-26220AF7B79F}" dt="2022-11-18T13:34:17.734" v="10178" actId="164"/>
          <ac:picMkLst>
            <pc:docMk/>
            <pc:sldMk cId="934602564" sldId="307"/>
            <ac:picMk id="19" creationId="{E4888526-F278-1720-DDBA-9A817A3DDD69}"/>
          </ac:picMkLst>
        </pc:picChg>
        <pc:picChg chg="add mod modCrop">
          <ac:chgData name="Jesse van der Merwe" userId="9d20867f98547c38" providerId="LiveId" clId="{280F4810-BAB2-445C-95F5-26220AF7B79F}" dt="2022-11-18T14:02:33.917" v="11283" actId="1582"/>
          <ac:picMkLst>
            <pc:docMk/>
            <pc:sldMk cId="934602564" sldId="307"/>
            <ac:picMk id="22" creationId="{5B965F37-12B6-ED03-CDA6-5B5233ABFAA5}"/>
          </ac:picMkLst>
        </pc:picChg>
      </pc:sldChg>
      <pc:sldChg chg="addSp delSp modSp add mod">
        <pc:chgData name="Jesse van der Merwe" userId="9d20867f98547c38" providerId="LiveId" clId="{280F4810-BAB2-445C-95F5-26220AF7B79F}" dt="2022-11-18T14:02:28.213" v="11282" actId="1582"/>
        <pc:sldMkLst>
          <pc:docMk/>
          <pc:sldMk cId="54801500" sldId="308"/>
        </pc:sldMkLst>
        <pc:spChg chg="add mod">
          <ac:chgData name="Jesse van der Merwe" userId="9d20867f98547c38" providerId="LiveId" clId="{280F4810-BAB2-445C-95F5-26220AF7B79F}" dt="2022-11-18T13:42:35.096" v="10628" actId="6549"/>
          <ac:spMkLst>
            <pc:docMk/>
            <pc:sldMk cId="54801500" sldId="308"/>
            <ac:spMk id="3" creationId="{635AC69C-377E-49F9-B3BA-7FDD5F6F7A15}"/>
          </ac:spMkLst>
        </pc:spChg>
        <pc:spChg chg="mod topLvl">
          <ac:chgData name="Jesse van der Merwe" userId="9d20867f98547c38" providerId="LiveId" clId="{280F4810-BAB2-445C-95F5-26220AF7B79F}" dt="2022-11-18T13:40:01.879" v="10469" actId="478"/>
          <ac:spMkLst>
            <pc:docMk/>
            <pc:sldMk cId="54801500" sldId="308"/>
            <ac:spMk id="8" creationId="{69D1DAF4-B83B-AB25-419E-03ABD7286FE9}"/>
          </ac:spMkLst>
        </pc:spChg>
        <pc:spChg chg="del mod">
          <ac:chgData name="Jesse van der Merwe" userId="9d20867f98547c38" providerId="LiveId" clId="{280F4810-BAB2-445C-95F5-26220AF7B79F}" dt="2022-11-18T13:35:41.598" v="10195" actId="478"/>
          <ac:spMkLst>
            <pc:docMk/>
            <pc:sldMk cId="54801500" sldId="308"/>
            <ac:spMk id="20" creationId="{606C609D-7CCA-AF65-0A68-738E4BEC2267}"/>
          </ac:spMkLst>
        </pc:spChg>
        <pc:spChg chg="add mod">
          <ac:chgData name="Jesse van der Merwe" userId="9d20867f98547c38" providerId="LiveId" clId="{280F4810-BAB2-445C-95F5-26220AF7B79F}" dt="2022-11-18T13:51:12.960" v="10845" actId="1035"/>
          <ac:spMkLst>
            <pc:docMk/>
            <pc:sldMk cId="54801500" sldId="308"/>
            <ac:spMk id="21" creationId="{AD026680-BD19-15AF-D08F-9121F6497C28}"/>
          </ac:spMkLst>
        </pc:spChg>
        <pc:spChg chg="add mod">
          <ac:chgData name="Jesse van der Merwe" userId="9d20867f98547c38" providerId="LiveId" clId="{280F4810-BAB2-445C-95F5-26220AF7B79F}" dt="2022-11-18T13:52:33.243" v="10922" actId="1038"/>
          <ac:spMkLst>
            <pc:docMk/>
            <pc:sldMk cId="54801500" sldId="308"/>
            <ac:spMk id="22" creationId="{36094DAE-1930-1E97-20D4-5813C02176CD}"/>
          </ac:spMkLst>
        </pc:spChg>
        <pc:spChg chg="add del mod">
          <ac:chgData name="Jesse van der Merwe" userId="9d20867f98547c38" providerId="LiveId" clId="{280F4810-BAB2-445C-95F5-26220AF7B79F}" dt="2022-11-18T13:43:35.999" v="10674"/>
          <ac:spMkLst>
            <pc:docMk/>
            <pc:sldMk cId="54801500" sldId="308"/>
            <ac:spMk id="23" creationId="{47A50A33-E7C8-B8AF-0554-998B01BB8790}"/>
          </ac:spMkLst>
        </pc:spChg>
        <pc:spChg chg="add mod">
          <ac:chgData name="Jesse van der Merwe" userId="9d20867f98547c38" providerId="LiveId" clId="{280F4810-BAB2-445C-95F5-26220AF7B79F}" dt="2022-11-18T13:52:33.243" v="10922" actId="1038"/>
          <ac:spMkLst>
            <pc:docMk/>
            <pc:sldMk cId="54801500" sldId="308"/>
            <ac:spMk id="26" creationId="{38789DDC-F7C7-BA0C-5193-F1882E030AFE}"/>
          </ac:spMkLst>
        </pc:spChg>
        <pc:spChg chg="add mod">
          <ac:chgData name="Jesse van der Merwe" userId="9d20867f98547c38" providerId="LiveId" clId="{280F4810-BAB2-445C-95F5-26220AF7B79F}" dt="2022-11-18T13:52:33.243" v="10922" actId="1038"/>
          <ac:spMkLst>
            <pc:docMk/>
            <pc:sldMk cId="54801500" sldId="308"/>
            <ac:spMk id="35" creationId="{AF5BE491-1C98-DC2A-F317-300747A9199A}"/>
          </ac:spMkLst>
        </pc:spChg>
        <pc:spChg chg="add mod">
          <ac:chgData name="Jesse van der Merwe" userId="9d20867f98547c38" providerId="LiveId" clId="{280F4810-BAB2-445C-95F5-26220AF7B79F}" dt="2022-11-18T13:52:25.944" v="10916" actId="164"/>
          <ac:spMkLst>
            <pc:docMk/>
            <pc:sldMk cId="54801500" sldId="308"/>
            <ac:spMk id="36" creationId="{ADFD17AB-6FE3-1D8B-BE9B-E9CF0E5B83DC}"/>
          </ac:spMkLst>
        </pc:spChg>
        <pc:spChg chg="mod">
          <ac:chgData name="Jesse van der Merwe" userId="9d20867f98547c38" providerId="LiveId" clId="{280F4810-BAB2-445C-95F5-26220AF7B79F}" dt="2022-11-18T12:55:40.530" v="9855" actId="20577"/>
          <ac:spMkLst>
            <pc:docMk/>
            <pc:sldMk cId="54801500" sldId="308"/>
            <ac:spMk id="60" creationId="{8C1B05DF-59AD-4DFB-A66D-F3422067AC3A}"/>
          </ac:spMkLst>
        </pc:spChg>
        <pc:grpChg chg="add del mod">
          <ac:chgData name="Jesse van der Merwe" userId="9d20867f98547c38" providerId="LiveId" clId="{280F4810-BAB2-445C-95F5-26220AF7B79F}" dt="2022-11-18T13:40:11.462" v="10475" actId="478"/>
          <ac:grpSpMkLst>
            <pc:docMk/>
            <pc:sldMk cId="54801500" sldId="308"/>
            <ac:grpSpMk id="5" creationId="{271232AC-2266-E4B9-5443-979F6B05057A}"/>
          </ac:grpSpMkLst>
        </pc:grpChg>
        <pc:grpChg chg="add mod">
          <ac:chgData name="Jesse van der Merwe" userId="9d20867f98547c38" providerId="LiveId" clId="{280F4810-BAB2-445C-95F5-26220AF7B79F}" dt="2022-11-18T13:45:31.821" v="10741" actId="1076"/>
          <ac:grpSpMkLst>
            <pc:docMk/>
            <pc:sldMk cId="54801500" sldId="308"/>
            <ac:grpSpMk id="12" creationId="{93BFEE23-037E-323E-39D8-F1AD698A20AE}"/>
          </ac:grpSpMkLst>
        </pc:grpChg>
        <pc:grpChg chg="del">
          <ac:chgData name="Jesse van der Merwe" userId="9d20867f98547c38" providerId="LiveId" clId="{280F4810-BAB2-445C-95F5-26220AF7B79F}" dt="2022-11-18T13:35:49.392" v="10197" actId="478"/>
          <ac:grpSpMkLst>
            <pc:docMk/>
            <pc:sldMk cId="54801500" sldId="308"/>
            <ac:grpSpMk id="19" creationId="{F3531B47-BDB7-3C75-AA8B-907BD8F2803C}"/>
          </ac:grpSpMkLst>
        </pc:grpChg>
        <pc:grpChg chg="add mod">
          <ac:chgData name="Jesse van der Merwe" userId="9d20867f98547c38" providerId="LiveId" clId="{280F4810-BAB2-445C-95F5-26220AF7B79F}" dt="2022-11-18T13:50:52.222" v="10832" actId="164"/>
          <ac:grpSpMkLst>
            <pc:docMk/>
            <pc:sldMk cId="54801500" sldId="308"/>
            <ac:grpSpMk id="27" creationId="{75CB91D7-8EB1-A3D6-052C-725089AAFF95}"/>
          </ac:grpSpMkLst>
        </pc:grpChg>
        <pc:grpChg chg="add mod">
          <ac:chgData name="Jesse van der Merwe" userId="9d20867f98547c38" providerId="LiveId" clId="{280F4810-BAB2-445C-95F5-26220AF7B79F}" dt="2022-11-18T13:52:25.944" v="10916" actId="164"/>
          <ac:grpSpMkLst>
            <pc:docMk/>
            <pc:sldMk cId="54801500" sldId="308"/>
            <ac:grpSpMk id="34" creationId="{96C8B9D4-048B-1A85-8E4A-4704355C3584}"/>
          </ac:grpSpMkLst>
        </pc:grpChg>
        <pc:grpChg chg="add mod">
          <ac:chgData name="Jesse van der Merwe" userId="9d20867f98547c38" providerId="LiveId" clId="{280F4810-BAB2-445C-95F5-26220AF7B79F}" dt="2022-11-18T13:52:25.944" v="10916" actId="164"/>
          <ac:grpSpMkLst>
            <pc:docMk/>
            <pc:sldMk cId="54801500" sldId="308"/>
            <ac:grpSpMk id="38" creationId="{5D0C3FEA-0262-900E-0E4E-4C8D70910752}"/>
          </ac:grpSpMkLst>
        </pc:grpChg>
        <pc:picChg chg="add del mod topLvl">
          <ac:chgData name="Jesse van der Merwe" userId="9d20867f98547c38" providerId="LiveId" clId="{280F4810-BAB2-445C-95F5-26220AF7B79F}" dt="2022-11-18T13:40:11.462" v="10475" actId="478"/>
          <ac:picMkLst>
            <pc:docMk/>
            <pc:sldMk cId="54801500" sldId="308"/>
            <ac:picMk id="7" creationId="{8F313284-0491-87A1-FC74-4087ABB6C342}"/>
          </ac:picMkLst>
        </pc:picChg>
        <pc:picChg chg="add mod modCrop">
          <ac:chgData name="Jesse van der Merwe" userId="9d20867f98547c38" providerId="LiveId" clId="{280F4810-BAB2-445C-95F5-26220AF7B79F}" dt="2022-11-18T14:02:28.213" v="11282" actId="1582"/>
          <ac:picMkLst>
            <pc:docMk/>
            <pc:sldMk cId="54801500" sldId="308"/>
            <ac:picMk id="11" creationId="{8CDC2734-6C98-3D67-AC12-8C9C40B97258}"/>
          </ac:picMkLst>
        </pc:picChg>
        <pc:picChg chg="add mod modCrop">
          <ac:chgData name="Jesse van der Merwe" userId="9d20867f98547c38" providerId="LiveId" clId="{280F4810-BAB2-445C-95F5-26220AF7B79F}" dt="2022-11-18T13:51:40.129" v="10884" actId="1038"/>
          <ac:picMkLst>
            <pc:docMk/>
            <pc:sldMk cId="54801500" sldId="308"/>
            <ac:picMk id="13" creationId="{AF169FCD-CC6C-9E7D-3C00-F6DCF0F9B9D6}"/>
          </ac:picMkLst>
        </pc:picChg>
        <pc:picChg chg="add mod modCrop">
          <ac:chgData name="Jesse van der Merwe" userId="9d20867f98547c38" providerId="LiveId" clId="{280F4810-BAB2-445C-95F5-26220AF7B79F}" dt="2022-11-18T13:44:27.776" v="10732" actId="164"/>
          <ac:picMkLst>
            <pc:docMk/>
            <pc:sldMk cId="54801500" sldId="308"/>
            <ac:picMk id="14" creationId="{818AB95A-1290-6F11-4121-253FF004D577}"/>
          </ac:picMkLst>
        </pc:picChg>
        <pc:picChg chg="add mod modCrop">
          <ac:chgData name="Jesse van der Merwe" userId="9d20867f98547c38" providerId="LiveId" clId="{280F4810-BAB2-445C-95F5-26220AF7B79F}" dt="2022-11-18T13:50:52.222" v="10832" actId="164"/>
          <ac:picMkLst>
            <pc:docMk/>
            <pc:sldMk cId="54801500" sldId="308"/>
            <ac:picMk id="30" creationId="{F170CD9F-84DD-CAD9-5BC1-07BE47B48325}"/>
          </ac:picMkLst>
        </pc:picChg>
        <pc:picChg chg="add del mod">
          <ac:chgData name="Jesse van der Merwe" userId="9d20867f98547c38" providerId="LiveId" clId="{280F4810-BAB2-445C-95F5-26220AF7B79F}" dt="2022-11-18T13:49:38.335" v="10819" actId="478"/>
          <ac:picMkLst>
            <pc:docMk/>
            <pc:sldMk cId="54801500" sldId="308"/>
            <ac:picMk id="31" creationId="{F2D01C12-9AC7-4A31-2143-250A69A4B290}"/>
          </ac:picMkLst>
        </pc:picChg>
        <pc:picChg chg="add mod">
          <ac:chgData name="Jesse van der Merwe" userId="9d20867f98547c38" providerId="LiveId" clId="{280F4810-BAB2-445C-95F5-26220AF7B79F}" dt="2022-11-18T13:52:25.944" v="10916" actId="164"/>
          <ac:picMkLst>
            <pc:docMk/>
            <pc:sldMk cId="54801500" sldId="308"/>
            <ac:picMk id="33" creationId="{E94D7EC0-A665-DE4C-B628-5031A6EFF4DC}"/>
          </ac:picMkLst>
        </pc:picChg>
      </pc:sldChg>
      <pc:sldChg chg="addSp delSp modSp add mod">
        <pc:chgData name="Jesse van der Merwe" userId="9d20867f98547c38" providerId="LiveId" clId="{280F4810-BAB2-445C-95F5-26220AF7B79F}" dt="2022-11-18T14:05:04.031" v="11509" actId="1036"/>
        <pc:sldMkLst>
          <pc:docMk/>
          <pc:sldMk cId="620272694" sldId="309"/>
        </pc:sldMkLst>
        <pc:spChg chg="mod">
          <ac:chgData name="Jesse van der Merwe" userId="9d20867f98547c38" providerId="LiveId" clId="{280F4810-BAB2-445C-95F5-26220AF7B79F}" dt="2022-11-18T13:46:03.572" v="10743" actId="20577"/>
          <ac:spMkLst>
            <pc:docMk/>
            <pc:sldMk cId="620272694" sldId="309"/>
            <ac:spMk id="2" creationId="{E5718728-1F72-3017-81E5-A4DC3E2A7F5C}"/>
          </ac:spMkLst>
        </pc:spChg>
        <pc:spChg chg="add del mod">
          <ac:chgData name="Jesse van der Merwe" userId="9d20867f98547c38" providerId="LiveId" clId="{280F4810-BAB2-445C-95F5-26220AF7B79F}" dt="2022-11-18T13:44:49.635" v="10736" actId="21"/>
          <ac:spMkLst>
            <pc:docMk/>
            <pc:sldMk cId="620272694" sldId="309"/>
            <ac:spMk id="3" creationId="{68E7FB26-E6AB-0B91-7652-F5A7FF5A798E}"/>
          </ac:spMkLst>
        </pc:spChg>
        <pc:spChg chg="mod">
          <ac:chgData name="Jesse van der Merwe" userId="9d20867f98547c38" providerId="LiveId" clId="{280F4810-BAB2-445C-95F5-26220AF7B79F}" dt="2022-11-18T13:46:08.618" v="10744" actId="207"/>
          <ac:spMkLst>
            <pc:docMk/>
            <pc:sldMk cId="620272694" sldId="309"/>
            <ac:spMk id="4" creationId="{54FC033E-E215-49B7-A08F-E77CF01EE8C4}"/>
          </ac:spMkLst>
        </pc:spChg>
        <pc:spChg chg="add mod">
          <ac:chgData name="Jesse van der Merwe" userId="9d20867f98547c38" providerId="LiveId" clId="{280F4810-BAB2-445C-95F5-26220AF7B79F}" dt="2022-11-18T14:03:18.819" v="11315" actId="20577"/>
          <ac:spMkLst>
            <pc:docMk/>
            <pc:sldMk cId="620272694" sldId="309"/>
            <ac:spMk id="5" creationId="{6DB76060-D795-0BD9-BA03-6A659019FABA}"/>
          </ac:spMkLst>
        </pc:spChg>
        <pc:spChg chg="mod topLvl">
          <ac:chgData name="Jesse van der Merwe" userId="9d20867f98547c38" providerId="LiveId" clId="{280F4810-BAB2-445C-95F5-26220AF7B79F}" dt="2022-11-18T14:05:04.031" v="11509" actId="1036"/>
          <ac:spMkLst>
            <pc:docMk/>
            <pc:sldMk cId="620272694" sldId="309"/>
            <ac:spMk id="10" creationId="{E39D3EB0-333F-F543-4AE1-BF689DC4353A}"/>
          </ac:spMkLst>
        </pc:spChg>
        <pc:spChg chg="del">
          <ac:chgData name="Jesse van der Merwe" userId="9d20867f98547c38" providerId="LiveId" clId="{280F4810-BAB2-445C-95F5-26220AF7B79F}" dt="2022-11-18T13:44:51.215" v="10737" actId="478"/>
          <ac:spMkLst>
            <pc:docMk/>
            <pc:sldMk cId="620272694" sldId="309"/>
            <ac:spMk id="20" creationId="{606C609D-7CCA-AF65-0A68-738E4BEC2267}"/>
          </ac:spMkLst>
        </pc:spChg>
        <pc:spChg chg="mod">
          <ac:chgData name="Jesse van der Merwe" userId="9d20867f98547c38" providerId="LiveId" clId="{280F4810-BAB2-445C-95F5-26220AF7B79F}" dt="2022-11-18T12:55:49.194" v="9869" actId="20577"/>
          <ac:spMkLst>
            <pc:docMk/>
            <pc:sldMk cId="620272694" sldId="309"/>
            <ac:spMk id="60" creationId="{8C1B05DF-59AD-4DFB-A66D-F3422067AC3A}"/>
          </ac:spMkLst>
        </pc:spChg>
        <pc:spChg chg="del">
          <ac:chgData name="Jesse van der Merwe" userId="9d20867f98547c38" providerId="LiveId" clId="{280F4810-BAB2-445C-95F5-26220AF7B79F}" dt="2022-11-18T13:47:00.357" v="10752" actId="478"/>
          <ac:spMkLst>
            <pc:docMk/>
            <pc:sldMk cId="620272694" sldId="309"/>
            <ac:spMk id="68" creationId="{D49CB8BF-C2C8-06D1-3BE8-A7085BF6D85D}"/>
          </ac:spMkLst>
        </pc:spChg>
        <pc:grpChg chg="add del mod">
          <ac:chgData name="Jesse van der Merwe" userId="9d20867f98547c38" providerId="LiveId" clId="{280F4810-BAB2-445C-95F5-26220AF7B79F}" dt="2022-11-18T13:58:17.256" v="10931" actId="478"/>
          <ac:grpSpMkLst>
            <pc:docMk/>
            <pc:sldMk cId="620272694" sldId="309"/>
            <ac:grpSpMk id="8" creationId="{1BA68FE4-9002-B2B2-3B28-37FB1291156C}"/>
          </ac:grpSpMkLst>
        </pc:grpChg>
        <pc:grpChg chg="add del mod">
          <ac:chgData name="Jesse van der Merwe" userId="9d20867f98547c38" providerId="LiveId" clId="{280F4810-BAB2-445C-95F5-26220AF7B79F}" dt="2022-11-18T14:00:22.129" v="11176" actId="478"/>
          <ac:grpSpMkLst>
            <pc:docMk/>
            <pc:sldMk cId="620272694" sldId="309"/>
            <ac:grpSpMk id="14" creationId="{1A485DEB-8742-58B4-205F-8B2DB4BA6A9E}"/>
          </ac:grpSpMkLst>
        </pc:grpChg>
        <pc:grpChg chg="del">
          <ac:chgData name="Jesse van der Merwe" userId="9d20867f98547c38" providerId="LiveId" clId="{280F4810-BAB2-445C-95F5-26220AF7B79F}" dt="2022-11-18T13:44:45.519" v="10735" actId="478"/>
          <ac:grpSpMkLst>
            <pc:docMk/>
            <pc:sldMk cId="620272694" sldId="309"/>
            <ac:grpSpMk id="66" creationId="{612AF00E-A9AB-AF27-27D2-AC60BC5A27C0}"/>
          </ac:grpSpMkLst>
        </pc:grpChg>
        <pc:picChg chg="add mod modCrop">
          <ac:chgData name="Jesse van der Merwe" userId="9d20867f98547c38" providerId="LiveId" clId="{280F4810-BAB2-445C-95F5-26220AF7B79F}" dt="2022-11-18T14:02:22.752" v="11281" actId="1582"/>
          <ac:picMkLst>
            <pc:docMk/>
            <pc:sldMk cId="620272694" sldId="309"/>
            <ac:picMk id="7" creationId="{A64B08D0-0E13-8652-2D5B-7CD06773AB81}"/>
          </ac:picMkLst>
        </pc:picChg>
        <pc:picChg chg="del mod">
          <ac:chgData name="Jesse van der Merwe" userId="9d20867f98547c38" providerId="LiveId" clId="{280F4810-BAB2-445C-95F5-26220AF7B79F}" dt="2022-11-18T13:58:17.256" v="10931" actId="478"/>
          <ac:picMkLst>
            <pc:docMk/>
            <pc:sldMk cId="620272694" sldId="309"/>
            <ac:picMk id="11" creationId="{C1362627-A046-8346-819D-85320D8ABBE1}"/>
          </ac:picMkLst>
        </pc:picChg>
        <pc:picChg chg="add del mod topLvl">
          <ac:chgData name="Jesse van der Merwe" userId="9d20867f98547c38" providerId="LiveId" clId="{280F4810-BAB2-445C-95F5-26220AF7B79F}" dt="2022-11-18T14:00:22.129" v="11176" actId="478"/>
          <ac:picMkLst>
            <pc:docMk/>
            <pc:sldMk cId="620272694" sldId="309"/>
            <ac:picMk id="13" creationId="{E4B14E3B-0E90-E0A9-B49E-A69B463016F5}"/>
          </ac:picMkLst>
        </pc:picChg>
        <pc:cxnChg chg="mod">
          <ac:chgData name="Jesse van der Merwe" userId="9d20867f98547c38" providerId="LiveId" clId="{280F4810-BAB2-445C-95F5-26220AF7B79F}" dt="2022-11-18T13:46:12.243" v="10745" actId="208"/>
          <ac:cxnSpMkLst>
            <pc:docMk/>
            <pc:sldMk cId="620272694" sldId="309"/>
            <ac:cxnSpMk id="6" creationId="{829FFA54-371D-43BC-A63E-6C931EA42A31}"/>
          </ac:cxnSpMkLst>
        </pc:cxnChg>
      </pc:sldChg>
      <pc:sldChg chg="addSp delSp modSp add mod">
        <pc:chgData name="Jesse van der Merwe" userId="9d20867f98547c38" providerId="LiveId" clId="{280F4810-BAB2-445C-95F5-26220AF7B79F}" dt="2022-11-18T14:16:57.955" v="12512" actId="6549"/>
        <pc:sldMkLst>
          <pc:docMk/>
          <pc:sldMk cId="1837386824" sldId="310"/>
        </pc:sldMkLst>
        <pc:spChg chg="add mod">
          <ac:chgData name="Jesse van der Merwe" userId="9d20867f98547c38" providerId="LiveId" clId="{280F4810-BAB2-445C-95F5-26220AF7B79F}" dt="2022-11-18T14:04:53.060" v="11499" actId="1036"/>
          <ac:spMkLst>
            <pc:docMk/>
            <pc:sldMk cId="1837386824" sldId="310"/>
            <ac:spMk id="5" creationId="{46091ABB-CC8C-A5D5-22F1-2965D377F1F6}"/>
          </ac:spMkLst>
        </pc:spChg>
        <pc:spChg chg="mod">
          <ac:chgData name="Jesse van der Merwe" userId="9d20867f98547c38" providerId="LiveId" clId="{280F4810-BAB2-445C-95F5-26220AF7B79F}" dt="2022-11-18T14:04:30.144" v="11484" actId="20577"/>
          <ac:spMkLst>
            <pc:docMk/>
            <pc:sldMk cId="1837386824" sldId="310"/>
            <ac:spMk id="20" creationId="{606C609D-7CCA-AF65-0A68-738E4BEC2267}"/>
          </ac:spMkLst>
        </pc:spChg>
        <pc:spChg chg="mod">
          <ac:chgData name="Jesse van der Merwe" userId="9d20867f98547c38" providerId="LiveId" clId="{280F4810-BAB2-445C-95F5-26220AF7B79F}" dt="2022-11-18T14:16:57.955" v="12512" actId="6549"/>
          <ac:spMkLst>
            <pc:docMk/>
            <pc:sldMk cId="1837386824" sldId="310"/>
            <ac:spMk id="60" creationId="{8C1B05DF-59AD-4DFB-A66D-F3422067AC3A}"/>
          </ac:spMkLst>
        </pc:spChg>
        <pc:spChg chg="del">
          <ac:chgData name="Jesse van der Merwe" userId="9d20867f98547c38" providerId="LiveId" clId="{280F4810-BAB2-445C-95F5-26220AF7B79F}" dt="2022-11-18T14:01:46.872" v="11273" actId="478"/>
          <ac:spMkLst>
            <pc:docMk/>
            <pc:sldMk cId="1837386824" sldId="310"/>
            <ac:spMk id="68" creationId="{D49CB8BF-C2C8-06D1-3BE8-A7085BF6D85D}"/>
          </ac:spMkLst>
        </pc:spChg>
        <pc:grpChg chg="del">
          <ac:chgData name="Jesse van der Merwe" userId="9d20867f98547c38" providerId="LiveId" clId="{280F4810-BAB2-445C-95F5-26220AF7B79F}" dt="2022-11-18T14:01:45.254" v="11272" actId="478"/>
          <ac:grpSpMkLst>
            <pc:docMk/>
            <pc:sldMk cId="1837386824" sldId="310"/>
            <ac:grpSpMk id="66" creationId="{612AF00E-A9AB-AF27-27D2-AC60BC5A27C0}"/>
          </ac:grpSpMkLst>
        </pc:grpChg>
        <pc:picChg chg="add mod modCrop">
          <ac:chgData name="Jesse van der Merwe" userId="9d20867f98547c38" providerId="LiveId" clId="{280F4810-BAB2-445C-95F5-26220AF7B79F}" dt="2022-11-18T14:05:31.323" v="11510" actId="1076"/>
          <ac:picMkLst>
            <pc:docMk/>
            <pc:sldMk cId="1837386824" sldId="310"/>
            <ac:picMk id="3" creationId="{17FFCADF-AF52-EC44-E765-2D35E4481851}"/>
          </ac:picMkLst>
        </pc:picChg>
      </pc:sldChg>
      <pc:sldChg chg="add del">
        <pc:chgData name="Jesse van der Merwe" userId="9d20867f98547c38" providerId="LiveId" clId="{280F4810-BAB2-445C-95F5-26220AF7B79F}" dt="2022-11-18T13:34:48.004" v="10181" actId="47"/>
        <pc:sldMkLst>
          <pc:docMk/>
          <pc:sldMk cId="815963234" sldId="311"/>
        </pc:sldMkLst>
      </pc:sldChg>
      <pc:sldChg chg="addSp modSp add mod">
        <pc:chgData name="Jesse van der Merwe" userId="9d20867f98547c38" providerId="LiveId" clId="{280F4810-BAB2-445C-95F5-26220AF7B79F}" dt="2022-11-18T14:16:52.881" v="12508" actId="20577"/>
        <pc:sldMkLst>
          <pc:docMk/>
          <pc:sldMk cId="2136082592" sldId="311"/>
        </pc:sldMkLst>
        <pc:spChg chg="add mod">
          <ac:chgData name="Jesse van der Merwe" userId="9d20867f98547c38" providerId="LiveId" clId="{280F4810-BAB2-445C-95F5-26220AF7B79F}" dt="2022-11-18T14:07:53.484" v="11773" actId="164"/>
          <ac:spMkLst>
            <pc:docMk/>
            <pc:sldMk cId="2136082592" sldId="311"/>
            <ac:spMk id="10" creationId="{A82E5400-9594-3195-285D-7926067BAC15}"/>
          </ac:spMkLst>
        </pc:spChg>
        <pc:spChg chg="mod">
          <ac:chgData name="Jesse van der Merwe" userId="9d20867f98547c38" providerId="LiveId" clId="{280F4810-BAB2-445C-95F5-26220AF7B79F}" dt="2022-11-18T14:06:38.838" v="11756" actId="313"/>
          <ac:spMkLst>
            <pc:docMk/>
            <pc:sldMk cId="2136082592" sldId="311"/>
            <ac:spMk id="20" creationId="{606C609D-7CCA-AF65-0A68-738E4BEC2267}"/>
          </ac:spMkLst>
        </pc:spChg>
        <pc:spChg chg="mod">
          <ac:chgData name="Jesse van der Merwe" userId="9d20867f98547c38" providerId="LiveId" clId="{280F4810-BAB2-445C-95F5-26220AF7B79F}" dt="2022-11-18T14:16:52.881" v="12508" actId="20577"/>
          <ac:spMkLst>
            <pc:docMk/>
            <pc:sldMk cId="2136082592" sldId="311"/>
            <ac:spMk id="60" creationId="{8C1B05DF-59AD-4DFB-A66D-F3422067AC3A}"/>
          </ac:spMkLst>
        </pc:spChg>
        <pc:grpChg chg="add mod">
          <ac:chgData name="Jesse van der Merwe" userId="9d20867f98547c38" providerId="LiveId" clId="{280F4810-BAB2-445C-95F5-26220AF7B79F}" dt="2022-11-18T14:07:53.484" v="11773" actId="164"/>
          <ac:grpSpMkLst>
            <pc:docMk/>
            <pc:sldMk cId="2136082592" sldId="311"/>
            <ac:grpSpMk id="8" creationId="{90955E86-A202-A0F4-2BEE-E1942A2DBB7C}"/>
          </ac:grpSpMkLst>
        </pc:grpChg>
        <pc:grpChg chg="add mod">
          <ac:chgData name="Jesse van der Merwe" userId="9d20867f98547c38" providerId="LiveId" clId="{280F4810-BAB2-445C-95F5-26220AF7B79F}" dt="2022-11-18T14:08:00.243" v="11775" actId="1076"/>
          <ac:grpSpMkLst>
            <pc:docMk/>
            <pc:sldMk cId="2136082592" sldId="311"/>
            <ac:grpSpMk id="11" creationId="{23922A8B-2CC0-5EC2-F893-A9C7BD6B2FCC}"/>
          </ac:grpSpMkLst>
        </pc:grpChg>
        <pc:picChg chg="mod modCrop">
          <ac:chgData name="Jesse van der Merwe" userId="9d20867f98547c38" providerId="LiveId" clId="{280F4810-BAB2-445C-95F5-26220AF7B79F}" dt="2022-11-18T14:07:25.462" v="11765" actId="164"/>
          <ac:picMkLst>
            <pc:docMk/>
            <pc:sldMk cId="2136082592" sldId="311"/>
            <ac:picMk id="3" creationId="{17FFCADF-AF52-EC44-E765-2D35E4481851}"/>
          </ac:picMkLst>
        </pc:picChg>
        <pc:picChg chg="add mod modCrop">
          <ac:chgData name="Jesse van der Merwe" userId="9d20867f98547c38" providerId="LiveId" clId="{280F4810-BAB2-445C-95F5-26220AF7B79F}" dt="2022-11-18T14:07:25.462" v="11765" actId="164"/>
          <ac:picMkLst>
            <pc:docMk/>
            <pc:sldMk cId="2136082592" sldId="311"/>
            <ac:picMk id="7" creationId="{00675344-3E7B-6B64-1877-83C93A710259}"/>
          </ac:picMkLst>
        </pc:picChg>
      </pc:sldChg>
      <pc:sldChg chg="addSp delSp modSp add mod">
        <pc:chgData name="Jesse van der Merwe" userId="9d20867f98547c38" providerId="LiveId" clId="{280F4810-BAB2-445C-95F5-26220AF7B79F}" dt="2022-11-18T15:05:08.314" v="12991" actId="2711"/>
        <pc:sldMkLst>
          <pc:docMk/>
          <pc:sldMk cId="3167944774" sldId="312"/>
        </pc:sldMkLst>
        <pc:spChg chg="mod">
          <ac:chgData name="Jesse van der Merwe" userId="9d20867f98547c38" providerId="LiveId" clId="{280F4810-BAB2-445C-95F5-26220AF7B79F}" dt="2022-11-18T14:08:22.322" v="11778" actId="20577"/>
          <ac:spMkLst>
            <pc:docMk/>
            <pc:sldMk cId="3167944774" sldId="312"/>
            <ac:spMk id="2" creationId="{E5718728-1F72-3017-81E5-A4DC3E2A7F5C}"/>
          </ac:spMkLst>
        </pc:spChg>
        <pc:spChg chg="mod">
          <ac:chgData name="Jesse van der Merwe" userId="9d20867f98547c38" providerId="LiveId" clId="{280F4810-BAB2-445C-95F5-26220AF7B79F}" dt="2022-11-18T14:08:31.312" v="11791" actId="207"/>
          <ac:spMkLst>
            <pc:docMk/>
            <pc:sldMk cId="3167944774" sldId="312"/>
            <ac:spMk id="4" creationId="{54FC033E-E215-49B7-A08F-E77CF01EE8C4}"/>
          </ac:spMkLst>
        </pc:spChg>
        <pc:spChg chg="del">
          <ac:chgData name="Jesse van der Merwe" userId="9d20867f98547c38" providerId="LiveId" clId="{280F4810-BAB2-445C-95F5-26220AF7B79F}" dt="2022-11-18T14:13:30.440" v="12315" actId="478"/>
          <ac:spMkLst>
            <pc:docMk/>
            <pc:sldMk cId="3167944774" sldId="312"/>
            <ac:spMk id="5" creationId="{46091ABB-CC8C-A5D5-22F1-2965D377F1F6}"/>
          </ac:spMkLst>
        </pc:spChg>
        <pc:spChg chg="del">
          <ac:chgData name="Jesse van der Merwe" userId="9d20867f98547c38" providerId="LiveId" clId="{280F4810-BAB2-445C-95F5-26220AF7B79F}" dt="2022-11-18T14:08:41.993" v="11793" actId="478"/>
          <ac:spMkLst>
            <pc:docMk/>
            <pc:sldMk cId="3167944774" sldId="312"/>
            <ac:spMk id="20" creationId="{606C609D-7CCA-AF65-0A68-738E4BEC2267}"/>
          </ac:spMkLst>
        </pc:spChg>
        <pc:spChg chg="mod">
          <ac:chgData name="Jesse van der Merwe" userId="9d20867f98547c38" providerId="LiveId" clId="{280F4810-BAB2-445C-95F5-26220AF7B79F}" dt="2022-11-18T14:13:41.175" v="12343" actId="6549"/>
          <ac:spMkLst>
            <pc:docMk/>
            <pc:sldMk cId="3167944774" sldId="312"/>
            <ac:spMk id="60" creationId="{8C1B05DF-59AD-4DFB-A66D-F3422067AC3A}"/>
          </ac:spMkLst>
        </pc:spChg>
        <pc:grpChg chg="del">
          <ac:chgData name="Jesse van der Merwe" userId="9d20867f98547c38" providerId="LiveId" clId="{280F4810-BAB2-445C-95F5-26220AF7B79F}" dt="2022-11-18T14:13:45.012" v="12344" actId="478"/>
          <ac:grpSpMkLst>
            <pc:docMk/>
            <pc:sldMk cId="3167944774" sldId="312"/>
            <ac:grpSpMk id="9" creationId="{A9284D3B-05D4-E257-DB92-55928AF15F9B}"/>
          </ac:grpSpMkLst>
        </pc:grpChg>
        <pc:grpChg chg="del">
          <ac:chgData name="Jesse van der Merwe" userId="9d20867f98547c38" providerId="LiveId" clId="{280F4810-BAB2-445C-95F5-26220AF7B79F}" dt="2022-11-18T14:08:43.361" v="11794" actId="478"/>
          <ac:grpSpMkLst>
            <pc:docMk/>
            <pc:sldMk cId="3167944774" sldId="312"/>
            <ac:grpSpMk id="11" creationId="{23922A8B-2CC0-5EC2-F893-A9C7BD6B2FCC}"/>
          </ac:grpSpMkLst>
        </pc:grpChg>
        <pc:graphicFrameChg chg="add mod modGraphic">
          <ac:chgData name="Jesse van der Merwe" userId="9d20867f98547c38" providerId="LiveId" clId="{280F4810-BAB2-445C-95F5-26220AF7B79F}" dt="2022-11-18T15:05:08.314" v="12991" actId="2711"/>
          <ac:graphicFrameMkLst>
            <pc:docMk/>
            <pc:sldMk cId="3167944774" sldId="312"/>
            <ac:graphicFrameMk id="12" creationId="{2A31D14F-E103-BA98-9AB8-F24F3AF9F753}"/>
          </ac:graphicFrameMkLst>
        </pc:graphicFrameChg>
        <pc:cxnChg chg="mod">
          <ac:chgData name="Jesse van der Merwe" userId="9d20867f98547c38" providerId="LiveId" clId="{280F4810-BAB2-445C-95F5-26220AF7B79F}" dt="2022-11-18T14:08:34.171" v="11792" actId="208"/>
          <ac:cxnSpMkLst>
            <pc:docMk/>
            <pc:sldMk cId="3167944774" sldId="312"/>
            <ac:cxnSpMk id="6" creationId="{829FFA54-371D-43BC-A63E-6C931EA42A31}"/>
          </ac:cxnSpMkLst>
        </pc:cxnChg>
      </pc:sldChg>
      <pc:sldChg chg="addSp modSp add mod">
        <pc:chgData name="Jesse van der Merwe" userId="9d20867f98547c38" providerId="LiveId" clId="{280F4810-BAB2-445C-95F5-26220AF7B79F}" dt="2022-11-18T15:15:08.671" v="13217" actId="2711"/>
        <pc:sldMkLst>
          <pc:docMk/>
          <pc:sldMk cId="2207723655" sldId="313"/>
        </pc:sldMkLst>
        <pc:spChg chg="add mod">
          <ac:chgData name="Jesse van der Merwe" userId="9d20867f98547c38" providerId="LiveId" clId="{280F4810-BAB2-445C-95F5-26220AF7B79F}" dt="2022-11-18T14:16:12.110" v="12484" actId="1582"/>
          <ac:spMkLst>
            <pc:docMk/>
            <pc:sldMk cId="2207723655" sldId="313"/>
            <ac:spMk id="2" creationId="{5E16C7B4-CE9C-B083-AA9B-49F0A62AB379}"/>
          </ac:spMkLst>
        </pc:spChg>
        <pc:spChg chg="add mod">
          <ac:chgData name="Jesse van der Merwe" userId="9d20867f98547c38" providerId="LiveId" clId="{280F4810-BAB2-445C-95F5-26220AF7B79F}" dt="2022-11-18T14:16:19.324" v="12490" actId="1036"/>
          <ac:spMkLst>
            <pc:docMk/>
            <pc:sldMk cId="2207723655" sldId="313"/>
            <ac:spMk id="3" creationId="{D3F89323-1C06-214D-9FA2-4840B8A2BF58}"/>
          </ac:spMkLst>
        </pc:spChg>
        <pc:graphicFrameChg chg="mod">
          <ac:chgData name="Jesse van der Merwe" userId="9d20867f98547c38" providerId="LiveId" clId="{280F4810-BAB2-445C-95F5-26220AF7B79F}" dt="2022-11-18T15:15:08.671" v="13217" actId="2711"/>
          <ac:graphicFrameMkLst>
            <pc:docMk/>
            <pc:sldMk cId="2207723655" sldId="313"/>
            <ac:graphicFrameMk id="12" creationId="{2A31D14F-E103-BA98-9AB8-F24F3AF9F753}"/>
          </ac:graphicFrameMkLst>
        </pc:graphicFrameChg>
      </pc:sldChg>
      <pc:sldChg chg="modSp add mod">
        <pc:chgData name="Jesse van der Merwe" userId="9d20867f98547c38" providerId="LiveId" clId="{280F4810-BAB2-445C-95F5-26220AF7B79F}" dt="2022-11-18T15:09:51.587" v="13184" actId="6549"/>
        <pc:sldMkLst>
          <pc:docMk/>
          <pc:sldMk cId="716705293" sldId="314"/>
        </pc:sldMkLst>
        <pc:spChg chg="mod">
          <ac:chgData name="Jesse van der Merwe" userId="9d20867f98547c38" providerId="LiveId" clId="{280F4810-BAB2-445C-95F5-26220AF7B79F}" dt="2022-11-18T15:09:51.587" v="13184" actId="6549"/>
          <ac:spMkLst>
            <pc:docMk/>
            <pc:sldMk cId="716705293" sldId="314"/>
            <ac:spMk id="38" creationId="{25D707C8-9647-66AD-BB35-AEA28D286D81}"/>
          </ac:spMkLst>
        </pc:spChg>
      </pc:sldChg>
      <pc:sldChg chg="addSp delSp modSp add mod ord setBg">
        <pc:chgData name="Jesse van der Merwe" userId="9d20867f98547c38" providerId="LiveId" clId="{280F4810-BAB2-445C-95F5-26220AF7B79F}" dt="2022-11-18T15:55:09.971" v="13986" actId="6549"/>
        <pc:sldMkLst>
          <pc:docMk/>
          <pc:sldMk cId="3543455668" sldId="315"/>
        </pc:sldMkLst>
        <pc:spChg chg="del">
          <ac:chgData name="Jesse van der Merwe" userId="9d20867f98547c38" providerId="LiveId" clId="{280F4810-BAB2-445C-95F5-26220AF7B79F}" dt="2022-11-18T14:24:31.918" v="12538" actId="478"/>
          <ac:spMkLst>
            <pc:docMk/>
            <pc:sldMk cId="3543455668" sldId="315"/>
            <ac:spMk id="2" creationId="{5E16C7B4-CE9C-B083-AA9B-49F0A62AB379}"/>
          </ac:spMkLst>
        </pc:spChg>
        <pc:spChg chg="del">
          <ac:chgData name="Jesse van der Merwe" userId="9d20867f98547c38" providerId="LiveId" clId="{280F4810-BAB2-445C-95F5-26220AF7B79F}" dt="2022-11-18T14:24:32.576" v="12539" actId="478"/>
          <ac:spMkLst>
            <pc:docMk/>
            <pc:sldMk cId="3543455668" sldId="315"/>
            <ac:spMk id="3" creationId="{D3F89323-1C06-214D-9FA2-4840B8A2BF58}"/>
          </ac:spMkLst>
        </pc:spChg>
        <pc:spChg chg="add mod">
          <ac:chgData name="Jesse van der Merwe" userId="9d20867f98547c38" providerId="LiveId" clId="{280F4810-BAB2-445C-95F5-26220AF7B79F}" dt="2022-11-18T15:53:52.044" v="13915" actId="164"/>
          <ac:spMkLst>
            <pc:docMk/>
            <pc:sldMk cId="3543455668" sldId="315"/>
            <ac:spMk id="13" creationId="{0573BBC0-A340-7F29-B85E-3C7C84C20865}"/>
          </ac:spMkLst>
        </pc:spChg>
        <pc:spChg chg="add mod">
          <ac:chgData name="Jesse van der Merwe" userId="9d20867f98547c38" providerId="LiveId" clId="{280F4810-BAB2-445C-95F5-26220AF7B79F}" dt="2022-11-18T15:53:52.044" v="13915" actId="164"/>
          <ac:spMkLst>
            <pc:docMk/>
            <pc:sldMk cId="3543455668" sldId="315"/>
            <ac:spMk id="14" creationId="{EB0C19C0-B1B6-A052-11A5-4C5135E4ECF7}"/>
          </ac:spMkLst>
        </pc:spChg>
        <pc:spChg chg="add mod">
          <ac:chgData name="Jesse van der Merwe" userId="9d20867f98547c38" providerId="LiveId" clId="{280F4810-BAB2-445C-95F5-26220AF7B79F}" dt="2022-11-18T15:53:52.044" v="13915" actId="164"/>
          <ac:spMkLst>
            <pc:docMk/>
            <pc:sldMk cId="3543455668" sldId="315"/>
            <ac:spMk id="15" creationId="{AE63A4EB-C85E-3710-92F9-E18462E4ABAB}"/>
          </ac:spMkLst>
        </pc:spChg>
        <pc:spChg chg="mod">
          <ac:chgData name="Jesse van der Merwe" userId="9d20867f98547c38" providerId="LiveId" clId="{280F4810-BAB2-445C-95F5-26220AF7B79F}" dt="2022-11-18T15:55:09.971" v="13986" actId="6549"/>
          <ac:spMkLst>
            <pc:docMk/>
            <pc:sldMk cId="3543455668" sldId="315"/>
            <ac:spMk id="60" creationId="{8C1B05DF-59AD-4DFB-A66D-F3422067AC3A}"/>
          </ac:spMkLst>
        </pc:spChg>
        <pc:spChg chg="add del">
          <ac:chgData name="Jesse van der Merwe" userId="9d20867f98547c38" providerId="LiveId" clId="{280F4810-BAB2-445C-95F5-26220AF7B79F}" dt="2022-11-18T14:55:15.336" v="12567" actId="26606"/>
          <ac:spMkLst>
            <pc:docMk/>
            <pc:sldMk cId="3543455668" sldId="315"/>
            <ac:spMk id="65" creationId="{7C98A213-5994-475E-B327-DC6EC27FBA8B}"/>
          </ac:spMkLst>
        </pc:spChg>
        <pc:spChg chg="add del">
          <ac:chgData name="Jesse van der Merwe" userId="9d20867f98547c38" providerId="LiveId" clId="{280F4810-BAB2-445C-95F5-26220AF7B79F}" dt="2022-11-18T14:55:15.336" v="12567" actId="26606"/>
          <ac:spMkLst>
            <pc:docMk/>
            <pc:sldMk cId="3543455668" sldId="315"/>
            <ac:spMk id="67" creationId="{4B030A0D-0DAD-4A99-89BB-419527D6A64B}"/>
          </ac:spMkLst>
        </pc:spChg>
        <pc:grpChg chg="add del mod">
          <ac:chgData name="Jesse van der Merwe" userId="9d20867f98547c38" providerId="LiveId" clId="{280F4810-BAB2-445C-95F5-26220AF7B79F}" dt="2022-11-18T15:01:24.417" v="12731" actId="165"/>
          <ac:grpSpMkLst>
            <pc:docMk/>
            <pc:sldMk cId="3543455668" sldId="315"/>
            <ac:grpSpMk id="10" creationId="{31A1E1A9-3BCE-FD07-BCAC-624B795A71F5}"/>
          </ac:grpSpMkLst>
        </pc:grpChg>
        <pc:grpChg chg="add mod">
          <ac:chgData name="Jesse van der Merwe" userId="9d20867f98547c38" providerId="LiveId" clId="{280F4810-BAB2-445C-95F5-26220AF7B79F}" dt="2022-11-18T15:53:52.044" v="13915" actId="164"/>
          <ac:grpSpMkLst>
            <pc:docMk/>
            <pc:sldMk cId="3543455668" sldId="315"/>
            <ac:grpSpMk id="11" creationId="{B1C8FD32-298F-BB98-14C9-48CD0E183FCE}"/>
          </ac:grpSpMkLst>
        </pc:grpChg>
        <pc:grpChg chg="add mod">
          <ac:chgData name="Jesse van der Merwe" userId="9d20867f98547c38" providerId="LiveId" clId="{280F4810-BAB2-445C-95F5-26220AF7B79F}" dt="2022-11-18T15:53:54.261" v="13935" actId="1036"/>
          <ac:grpSpMkLst>
            <pc:docMk/>
            <pc:sldMk cId="3543455668" sldId="315"/>
            <ac:grpSpMk id="16" creationId="{DEECF3F7-3C9A-BFA3-2069-DE53F3249591}"/>
          </ac:grpSpMkLst>
        </pc:grpChg>
        <pc:graphicFrameChg chg="del">
          <ac:chgData name="Jesse van der Merwe" userId="9d20867f98547c38" providerId="LiveId" clId="{280F4810-BAB2-445C-95F5-26220AF7B79F}" dt="2022-11-18T14:24:30.349" v="12537" actId="478"/>
          <ac:graphicFrameMkLst>
            <pc:docMk/>
            <pc:sldMk cId="3543455668" sldId="315"/>
            <ac:graphicFrameMk id="12" creationId="{2A31D14F-E103-BA98-9AB8-F24F3AF9F753}"/>
          </ac:graphicFrameMkLst>
        </pc:graphicFrameChg>
        <pc:picChg chg="add del mod ord">
          <ac:chgData name="Jesse van der Merwe" userId="9d20867f98547c38" providerId="LiveId" clId="{280F4810-BAB2-445C-95F5-26220AF7B79F}" dt="2022-11-18T15:49:49.375" v="13511" actId="14826"/>
          <ac:picMkLst>
            <pc:docMk/>
            <pc:sldMk cId="3543455668" sldId="315"/>
            <ac:picMk id="5" creationId="{22FACB0E-1A92-4F35-F7D1-C4BCA9A74B0E}"/>
          </ac:picMkLst>
        </pc:picChg>
        <pc:picChg chg="add mod ord topLvl">
          <ac:chgData name="Jesse van der Merwe" userId="9d20867f98547c38" providerId="LiveId" clId="{280F4810-BAB2-445C-95F5-26220AF7B79F}" dt="2022-11-18T15:49:49.375" v="13511" actId="14826"/>
          <ac:picMkLst>
            <pc:docMk/>
            <pc:sldMk cId="3543455668" sldId="315"/>
            <ac:picMk id="7" creationId="{C0A78286-4694-0028-E4E9-0D9825DED801}"/>
          </ac:picMkLst>
        </pc:picChg>
        <pc:picChg chg="add mod topLvl">
          <ac:chgData name="Jesse van der Merwe" userId="9d20867f98547c38" providerId="LiveId" clId="{280F4810-BAB2-445C-95F5-26220AF7B79F}" dt="2022-11-18T15:49:49.375" v="13511" actId="14826"/>
          <ac:picMkLst>
            <pc:docMk/>
            <pc:sldMk cId="3543455668" sldId="315"/>
            <ac:picMk id="9" creationId="{AA3F504C-F66F-15BE-69B0-C332CDA73F40}"/>
          </ac:picMkLst>
        </pc:picChg>
      </pc:sldChg>
      <pc:sldChg chg="delSp modSp add del mod">
        <pc:chgData name="Jesse van der Merwe" userId="9d20867f98547c38" providerId="LiveId" clId="{280F4810-BAB2-445C-95F5-26220AF7B79F}" dt="2022-11-18T15:04:08.993" v="12951" actId="47"/>
        <pc:sldMkLst>
          <pc:docMk/>
          <pc:sldMk cId="4222304788" sldId="316"/>
        </pc:sldMkLst>
        <pc:spChg chg="mod">
          <ac:chgData name="Jesse van der Merwe" userId="9d20867f98547c38" providerId="LiveId" clId="{280F4810-BAB2-445C-95F5-26220AF7B79F}" dt="2022-11-18T15:04:04.962" v="12949" actId="21"/>
          <ac:spMkLst>
            <pc:docMk/>
            <pc:sldMk cId="4222304788" sldId="316"/>
            <ac:spMk id="60" creationId="{8C1B05DF-59AD-4DFB-A66D-F3422067AC3A}"/>
          </ac:spMkLst>
        </pc:spChg>
        <pc:grpChg chg="del mod">
          <ac:chgData name="Jesse van der Merwe" userId="9d20867f98547c38" providerId="LiveId" clId="{280F4810-BAB2-445C-95F5-26220AF7B79F}" dt="2022-11-18T15:02:45.926" v="12794" actId="165"/>
          <ac:grpSpMkLst>
            <pc:docMk/>
            <pc:sldMk cId="4222304788" sldId="316"/>
            <ac:grpSpMk id="10" creationId="{31A1E1A9-3BCE-FD07-BCAC-624B795A71F5}"/>
          </ac:grpSpMkLst>
        </pc:grpChg>
        <pc:picChg chg="mod">
          <ac:chgData name="Jesse van der Merwe" userId="9d20867f98547c38" providerId="LiveId" clId="{280F4810-BAB2-445C-95F5-26220AF7B79F}" dt="2022-11-18T15:02:49.836" v="12798" actId="1076"/>
          <ac:picMkLst>
            <pc:docMk/>
            <pc:sldMk cId="4222304788" sldId="316"/>
            <ac:picMk id="5" creationId="{22FACB0E-1A92-4F35-F7D1-C4BCA9A74B0E}"/>
          </ac:picMkLst>
        </pc:picChg>
        <pc:picChg chg="mod topLvl">
          <ac:chgData name="Jesse van der Merwe" userId="9d20867f98547c38" providerId="LiveId" clId="{280F4810-BAB2-445C-95F5-26220AF7B79F}" dt="2022-11-18T15:02:49.836" v="12798" actId="1076"/>
          <ac:picMkLst>
            <pc:docMk/>
            <pc:sldMk cId="4222304788" sldId="316"/>
            <ac:picMk id="7" creationId="{C0A78286-4694-0028-E4E9-0D9825DED801}"/>
          </ac:picMkLst>
        </pc:picChg>
        <pc:picChg chg="mod topLvl">
          <ac:chgData name="Jesse van der Merwe" userId="9d20867f98547c38" providerId="LiveId" clId="{280F4810-BAB2-445C-95F5-26220AF7B79F}" dt="2022-11-18T15:02:49.836" v="12798" actId="1076"/>
          <ac:picMkLst>
            <pc:docMk/>
            <pc:sldMk cId="4222304788" sldId="316"/>
            <ac:picMk id="9" creationId="{AA3F504C-F66F-15BE-69B0-C332CDA73F40}"/>
          </ac:picMkLst>
        </pc:picChg>
      </pc:sldChg>
      <pc:sldChg chg="addSp delSp modSp add mod">
        <pc:chgData name="Jesse van der Merwe" userId="9d20867f98547c38" providerId="LiveId" clId="{280F4810-BAB2-445C-95F5-26220AF7B79F}" dt="2022-11-18T15:55:13.706" v="13987" actId="6549"/>
        <pc:sldMkLst>
          <pc:docMk/>
          <pc:sldMk cId="3381348916" sldId="317"/>
        </pc:sldMkLst>
        <pc:spChg chg="add del">
          <ac:chgData name="Jesse van der Merwe" userId="9d20867f98547c38" providerId="LiveId" clId="{280F4810-BAB2-445C-95F5-26220AF7B79F}" dt="2022-11-18T15:04:50.055" v="12953" actId="22"/>
          <ac:spMkLst>
            <pc:docMk/>
            <pc:sldMk cId="3381348916" sldId="317"/>
            <ac:spMk id="8" creationId="{D9697000-E0E3-ED6E-6274-C9B2D705C792}"/>
          </ac:spMkLst>
        </pc:spChg>
        <pc:spChg chg="add del mod">
          <ac:chgData name="Jesse van der Merwe" userId="9d20867f98547c38" providerId="LiveId" clId="{280F4810-BAB2-445C-95F5-26220AF7B79F}" dt="2022-11-18T15:52:09.759" v="13793" actId="478"/>
          <ac:spMkLst>
            <pc:docMk/>
            <pc:sldMk cId="3381348916" sldId="317"/>
            <ac:spMk id="14" creationId="{72FB6C4E-EFB0-86EE-14A8-D8CAE10CFAEE}"/>
          </ac:spMkLst>
        </pc:spChg>
        <pc:spChg chg="add mod">
          <ac:chgData name="Jesse van der Merwe" userId="9d20867f98547c38" providerId="LiveId" clId="{280F4810-BAB2-445C-95F5-26220AF7B79F}" dt="2022-11-18T15:53:11.789" v="13852" actId="164"/>
          <ac:spMkLst>
            <pc:docMk/>
            <pc:sldMk cId="3381348916" sldId="317"/>
            <ac:spMk id="15" creationId="{124F0FED-1D83-14C6-5411-CD48EBE5F1C9}"/>
          </ac:spMkLst>
        </pc:spChg>
        <pc:spChg chg="add del mod">
          <ac:chgData name="Jesse van der Merwe" userId="9d20867f98547c38" providerId="LiveId" clId="{280F4810-BAB2-445C-95F5-26220AF7B79F}" dt="2022-11-18T15:50:31.287" v="13548"/>
          <ac:spMkLst>
            <pc:docMk/>
            <pc:sldMk cId="3381348916" sldId="317"/>
            <ac:spMk id="16" creationId="{FF651EA5-7E46-BD8E-29AC-8F5078C7284F}"/>
          </ac:spMkLst>
        </pc:spChg>
        <pc:spChg chg="add mod">
          <ac:chgData name="Jesse van der Merwe" userId="9d20867f98547c38" providerId="LiveId" clId="{280F4810-BAB2-445C-95F5-26220AF7B79F}" dt="2022-11-18T15:53:11.789" v="13852" actId="164"/>
          <ac:spMkLst>
            <pc:docMk/>
            <pc:sldMk cId="3381348916" sldId="317"/>
            <ac:spMk id="17" creationId="{C847174D-9815-6C1B-11A1-D63576C8D5F9}"/>
          </ac:spMkLst>
        </pc:spChg>
        <pc:spChg chg="add mod">
          <ac:chgData name="Jesse van der Merwe" userId="9d20867f98547c38" providerId="LiveId" clId="{280F4810-BAB2-445C-95F5-26220AF7B79F}" dt="2022-11-18T15:53:11.789" v="13852" actId="164"/>
          <ac:spMkLst>
            <pc:docMk/>
            <pc:sldMk cId="3381348916" sldId="317"/>
            <ac:spMk id="18" creationId="{F98E89FA-5148-5770-C540-A605BA250888}"/>
          </ac:spMkLst>
        </pc:spChg>
        <pc:spChg chg="mod">
          <ac:chgData name="Jesse van der Merwe" userId="9d20867f98547c38" providerId="LiveId" clId="{280F4810-BAB2-445C-95F5-26220AF7B79F}" dt="2022-11-18T15:55:13.706" v="13987" actId="6549"/>
          <ac:spMkLst>
            <pc:docMk/>
            <pc:sldMk cId="3381348916" sldId="317"/>
            <ac:spMk id="60" creationId="{8C1B05DF-59AD-4DFB-A66D-F3422067AC3A}"/>
          </ac:spMkLst>
        </pc:spChg>
        <pc:grpChg chg="del">
          <ac:chgData name="Jesse van der Merwe" userId="9d20867f98547c38" providerId="LiveId" clId="{280F4810-BAB2-445C-95F5-26220AF7B79F}" dt="2022-11-18T15:03:25.393" v="12875" actId="478"/>
          <ac:grpSpMkLst>
            <pc:docMk/>
            <pc:sldMk cId="3381348916" sldId="317"/>
            <ac:grpSpMk id="11" creationId="{B1C8FD32-298F-BB98-14C9-48CD0E183FCE}"/>
          </ac:grpSpMkLst>
        </pc:grpChg>
        <pc:grpChg chg="add mod">
          <ac:chgData name="Jesse van der Merwe" userId="9d20867f98547c38" providerId="LiveId" clId="{280F4810-BAB2-445C-95F5-26220AF7B79F}" dt="2022-11-18T15:53:14.569" v="13875" actId="1035"/>
          <ac:grpSpMkLst>
            <pc:docMk/>
            <pc:sldMk cId="3381348916" sldId="317"/>
            <ac:grpSpMk id="19" creationId="{B6C80D80-83AF-D54E-5331-4A8E27FA9EFD}"/>
          </ac:grpSpMkLst>
        </pc:grpChg>
        <pc:graphicFrameChg chg="add mod modGraphic">
          <ac:chgData name="Jesse van der Merwe" userId="9d20867f98547c38" providerId="LiveId" clId="{280F4810-BAB2-445C-95F5-26220AF7B79F}" dt="2022-11-18T15:53:17.604" v="13891" actId="1035"/>
          <ac:graphicFrameMkLst>
            <pc:docMk/>
            <pc:sldMk cId="3381348916" sldId="317"/>
            <ac:graphicFrameMk id="10" creationId="{DC551DAA-201F-A607-977B-8055E12CEDFB}"/>
          </ac:graphicFrameMkLst>
        </pc:graphicFrameChg>
        <pc:picChg chg="add del mod">
          <ac:chgData name="Jesse van der Merwe" userId="9d20867f98547c38" providerId="LiveId" clId="{280F4810-BAB2-445C-95F5-26220AF7B79F}" dt="2022-11-18T15:42:20.475" v="13359" actId="478"/>
          <ac:picMkLst>
            <pc:docMk/>
            <pc:sldMk cId="3381348916" sldId="317"/>
            <ac:picMk id="2" creationId="{EF0B469A-B765-E6E4-8C69-EB8615469916}"/>
          </ac:picMkLst>
        </pc:picChg>
        <pc:picChg chg="add mod modCrop">
          <ac:chgData name="Jesse van der Merwe" userId="9d20867f98547c38" providerId="LiveId" clId="{280F4810-BAB2-445C-95F5-26220AF7B79F}" dt="2022-11-18T15:53:11.789" v="13852" actId="164"/>
          <ac:picMkLst>
            <pc:docMk/>
            <pc:sldMk cId="3381348916" sldId="317"/>
            <ac:picMk id="3" creationId="{7C76FFAB-FA08-8DF7-9F2C-D77251869EA1}"/>
          </ac:picMkLst>
        </pc:picChg>
        <pc:picChg chg="add mod">
          <ac:chgData name="Jesse van der Merwe" userId="9d20867f98547c38" providerId="LiveId" clId="{280F4810-BAB2-445C-95F5-26220AF7B79F}" dt="2022-11-18T15:53:11.789" v="13852" actId="164"/>
          <ac:picMkLst>
            <pc:docMk/>
            <pc:sldMk cId="3381348916" sldId="317"/>
            <ac:picMk id="4" creationId="{54AAC465-01AE-F2BE-28A3-76DE68880370}"/>
          </ac:picMkLst>
        </pc:picChg>
        <pc:picChg chg="add mod modCrop">
          <ac:chgData name="Jesse van der Merwe" userId="9d20867f98547c38" providerId="LiveId" clId="{280F4810-BAB2-445C-95F5-26220AF7B79F}" dt="2022-11-18T15:53:11.789" v="13852" actId="164"/>
          <ac:picMkLst>
            <pc:docMk/>
            <pc:sldMk cId="3381348916" sldId="317"/>
            <ac:picMk id="13" creationId="{DDB12FF2-B3F3-0F8D-DFF0-19250D7A87A7}"/>
          </ac:picMkLst>
        </pc:picChg>
        <pc:picChg chg="add del mod">
          <ac:chgData name="Jesse van der Merwe" userId="9d20867f98547c38" providerId="LiveId" clId="{280F4810-BAB2-445C-95F5-26220AF7B79F}" dt="2022-11-18T15:42:18.724" v="13358" actId="478"/>
          <ac:picMkLst>
            <pc:docMk/>
            <pc:sldMk cId="3381348916" sldId="317"/>
            <ac:picMk id="1026" creationId="{7BA32AEE-34A0-5CB4-6BE3-257E838404CB}"/>
          </ac:picMkLst>
        </pc:picChg>
      </pc:sldChg>
      <pc:sldChg chg="modSp add del mod">
        <pc:chgData name="Jesse van der Merwe" userId="9d20867f98547c38" providerId="LiveId" clId="{280F4810-BAB2-445C-95F5-26220AF7B79F}" dt="2022-11-18T15:35:59.358" v="13352" actId="47"/>
        <pc:sldMkLst>
          <pc:docMk/>
          <pc:sldMk cId="2378198824" sldId="318"/>
        </pc:sldMkLst>
        <pc:spChg chg="mod">
          <ac:chgData name="Jesse van der Merwe" userId="9d20867f98547c38" providerId="LiveId" clId="{280F4810-BAB2-445C-95F5-26220AF7B79F}" dt="2022-11-18T15:15:50.436" v="13326" actId="20577"/>
          <ac:spMkLst>
            <pc:docMk/>
            <pc:sldMk cId="2378198824" sldId="318"/>
            <ac:spMk id="7" creationId="{B8CEA34F-CCC0-E6C8-B08B-D4FA0C10D932}"/>
          </ac:spMkLst>
        </pc:spChg>
        <pc:graphicFrameChg chg="mod modGraphic">
          <ac:chgData name="Jesse van der Merwe" userId="9d20867f98547c38" providerId="LiveId" clId="{280F4810-BAB2-445C-95F5-26220AF7B79F}" dt="2022-11-18T15:35:21.607" v="13348"/>
          <ac:graphicFrameMkLst>
            <pc:docMk/>
            <pc:sldMk cId="2378198824" sldId="318"/>
            <ac:graphicFrameMk id="4" creationId="{168AE679-5432-ABAF-24C3-DB434AD49101}"/>
          </ac:graphicFrameMkLst>
        </pc:graphicFrameChg>
        <pc:graphicFrameChg chg="mod modGraphic">
          <ac:chgData name="Jesse van der Merwe" userId="9d20867f98547c38" providerId="LiveId" clId="{280F4810-BAB2-445C-95F5-26220AF7B79F}" dt="2022-11-18T15:35:26.060" v="13351" actId="20577"/>
          <ac:graphicFrameMkLst>
            <pc:docMk/>
            <pc:sldMk cId="2378198824" sldId="318"/>
            <ac:graphicFrameMk id="6" creationId="{828B9739-742B-5178-996D-6CBC8E638DC6}"/>
          </ac:graphicFrameMkLst>
        </pc:graphicFrameChg>
      </pc:sldChg>
    </pc:docChg>
  </pc:docChgLst>
  <pc:docChgLst>
    <pc:chgData name="Robyn Gebbie" userId="96c8905da4e82956" providerId="LiveId" clId="{AB042A6C-B624-4D68-857B-1DF6D34317D0}"/>
    <pc:docChg chg="undo custSel addSld delSld modSld sldOrd">
      <pc:chgData name="Robyn Gebbie" userId="96c8905da4e82956" providerId="LiveId" clId="{AB042A6C-B624-4D68-857B-1DF6D34317D0}" dt="2022-11-17T11:06:21.814" v="3059" actId="1076"/>
      <pc:docMkLst>
        <pc:docMk/>
      </pc:docMkLst>
      <pc:sldChg chg="addSp delSp modSp new mod ord setBg modClrScheme delDesignElem chgLayout">
        <pc:chgData name="Robyn Gebbie" userId="96c8905da4e82956" providerId="LiveId" clId="{AB042A6C-B624-4D68-857B-1DF6D34317D0}" dt="2022-11-17T09:02:31.055" v="2052" actId="1076"/>
        <pc:sldMkLst>
          <pc:docMk/>
          <pc:sldMk cId="2574393116" sldId="256"/>
        </pc:sldMkLst>
        <pc:spChg chg="del">
          <ac:chgData name="Robyn Gebbie" userId="96c8905da4e82956" providerId="LiveId" clId="{AB042A6C-B624-4D68-857B-1DF6D34317D0}" dt="2022-11-16T10:36:43.832" v="1" actId="700"/>
          <ac:spMkLst>
            <pc:docMk/>
            <pc:sldMk cId="2574393116" sldId="256"/>
            <ac:spMk id="2" creationId="{46E17104-03D8-2C9A-0F92-49C4665BEEA6}"/>
          </ac:spMkLst>
        </pc:spChg>
        <pc:spChg chg="del">
          <ac:chgData name="Robyn Gebbie" userId="96c8905da4e82956" providerId="LiveId" clId="{AB042A6C-B624-4D68-857B-1DF6D34317D0}" dt="2022-11-16T10:36:43.832" v="1" actId="700"/>
          <ac:spMkLst>
            <pc:docMk/>
            <pc:sldMk cId="2574393116" sldId="256"/>
            <ac:spMk id="3" creationId="{5EC5FA20-90E6-C4EC-555E-429655EA2B5E}"/>
          </ac:spMkLst>
        </pc:spChg>
        <pc:spChg chg="add del">
          <ac:chgData name="Robyn Gebbie" userId="96c8905da4e82956" providerId="LiveId" clId="{AB042A6C-B624-4D68-857B-1DF6D34317D0}" dt="2022-11-16T10:37:41.539" v="6" actId="26606"/>
          <ac:spMkLst>
            <pc:docMk/>
            <pc:sldMk cId="2574393116" sldId="256"/>
            <ac:spMk id="10" creationId="{A9F529C3-C941-49FD-8C67-82F134F64BDB}"/>
          </ac:spMkLst>
        </pc:spChg>
        <pc:spChg chg="add del">
          <ac:chgData name="Robyn Gebbie" userId="96c8905da4e82956" providerId="LiveId" clId="{AB042A6C-B624-4D68-857B-1DF6D34317D0}" dt="2022-11-16T11:00:58.176" v="193"/>
          <ac:spMkLst>
            <pc:docMk/>
            <pc:sldMk cId="2574393116" sldId="256"/>
            <ac:spMk id="11" creationId="{A9F529C3-C941-49FD-8C67-82F134F64BDB}"/>
          </ac:spMkLst>
        </pc:spChg>
        <pc:spChg chg="add del">
          <ac:chgData name="Robyn Gebbie" userId="96c8905da4e82956" providerId="LiveId" clId="{AB042A6C-B624-4D68-857B-1DF6D34317D0}" dt="2022-11-16T10:37:41.539" v="6" actId="26606"/>
          <ac:spMkLst>
            <pc:docMk/>
            <pc:sldMk cId="2574393116" sldId="256"/>
            <ac:spMk id="12" creationId="{20586029-32A0-47E5-9AEC-AE3ABA6B94D0}"/>
          </ac:spMkLst>
        </pc:spChg>
        <pc:spChg chg="add del mod">
          <ac:chgData name="Robyn Gebbie" userId="96c8905da4e82956" providerId="LiveId" clId="{AB042A6C-B624-4D68-857B-1DF6D34317D0}" dt="2022-11-16T10:39:20.841" v="25" actId="767"/>
          <ac:spMkLst>
            <pc:docMk/>
            <pc:sldMk cId="2574393116" sldId="256"/>
            <ac:spMk id="13" creationId="{F357EC79-FEA3-9A85-E4EE-92F32FE9876C}"/>
          </ac:spMkLst>
        </pc:spChg>
        <pc:spChg chg="add mod">
          <ac:chgData name="Robyn Gebbie" userId="96c8905da4e82956" providerId="LiveId" clId="{AB042A6C-B624-4D68-857B-1DF6D34317D0}" dt="2022-11-16T11:57:34.642" v="750" actId="1038"/>
          <ac:spMkLst>
            <pc:docMk/>
            <pc:sldMk cId="2574393116" sldId="256"/>
            <ac:spMk id="15" creationId="{9693EA91-9D91-57CE-1F9C-28BB04679B50}"/>
          </ac:spMkLst>
        </pc:spChg>
        <pc:spChg chg="add del">
          <ac:chgData name="Robyn Gebbie" userId="96c8905da4e82956" providerId="LiveId" clId="{AB042A6C-B624-4D68-857B-1DF6D34317D0}" dt="2022-11-16T11:00:58.176" v="193"/>
          <ac:spMkLst>
            <pc:docMk/>
            <pc:sldMk cId="2574393116" sldId="256"/>
            <ac:spMk id="16" creationId="{20586029-32A0-47E5-9AEC-AE3ABA6B94D0}"/>
          </ac:spMkLst>
        </pc:spChg>
        <pc:spChg chg="add mod">
          <ac:chgData name="Robyn Gebbie" userId="96c8905da4e82956" providerId="LiveId" clId="{AB042A6C-B624-4D68-857B-1DF6D34317D0}" dt="2022-11-16T11:57:49.521" v="774" actId="404"/>
          <ac:spMkLst>
            <pc:docMk/>
            <pc:sldMk cId="2574393116" sldId="256"/>
            <ac:spMk id="17" creationId="{D23D1CEA-3C34-C4E2-66A5-B5CC52A22342}"/>
          </ac:spMkLst>
        </pc:spChg>
        <pc:spChg chg="add del">
          <ac:chgData name="Robyn Gebbie" userId="96c8905da4e82956" providerId="LiveId" clId="{AB042A6C-B624-4D68-857B-1DF6D34317D0}" dt="2022-11-16T11:49:36.603" v="628" actId="26606"/>
          <ac:spMkLst>
            <pc:docMk/>
            <pc:sldMk cId="2574393116" sldId="256"/>
            <ac:spMk id="19" creationId="{DA2E7C1E-2B5A-4BBA-AE51-1CD8C19309D7}"/>
          </ac:spMkLst>
        </pc:spChg>
        <pc:spChg chg="add del">
          <ac:chgData name="Robyn Gebbie" userId="96c8905da4e82956" providerId="LiveId" clId="{AB042A6C-B624-4D68-857B-1DF6D34317D0}" dt="2022-11-16T11:49:36.603" v="628" actId="26606"/>
          <ac:spMkLst>
            <pc:docMk/>
            <pc:sldMk cId="2574393116" sldId="256"/>
            <ac:spMk id="21" creationId="{43DF76B1-5174-4FAF-9D19-FFEE98426836}"/>
          </ac:spMkLst>
        </pc:spChg>
        <pc:spChg chg="add del">
          <ac:chgData name="Robyn Gebbie" userId="96c8905da4e82956" providerId="LiveId" clId="{AB042A6C-B624-4D68-857B-1DF6D34317D0}" dt="2022-11-16T11:49:06.494" v="623"/>
          <ac:spMkLst>
            <pc:docMk/>
            <pc:sldMk cId="2574393116" sldId="256"/>
            <ac:spMk id="22" creationId="{B9FF99BD-075F-4761-A995-6FC574BD25EA}"/>
          </ac:spMkLst>
        </pc:spChg>
        <pc:spChg chg="add del">
          <ac:chgData name="Robyn Gebbie" userId="96c8905da4e82956" providerId="LiveId" clId="{AB042A6C-B624-4D68-857B-1DF6D34317D0}" dt="2022-11-16T11:49:39.188" v="630" actId="26606"/>
          <ac:spMkLst>
            <pc:docMk/>
            <pc:sldMk cId="2574393116" sldId="256"/>
            <ac:spMk id="23" creationId="{B9FF99BD-075F-4761-A995-6FC574BD25EA}"/>
          </ac:spMkLst>
        </pc:spChg>
        <pc:spChg chg="add del">
          <ac:chgData name="Robyn Gebbie" userId="96c8905da4e82956" providerId="LiveId" clId="{AB042A6C-B624-4D68-857B-1DF6D34317D0}" dt="2022-11-16T11:49:06.494" v="623"/>
          <ac:spMkLst>
            <pc:docMk/>
            <pc:sldMk cId="2574393116" sldId="256"/>
            <ac:spMk id="24" creationId="{A7B21A54-9BA3-4EA9-B460-5A829ADD9051}"/>
          </ac:spMkLst>
        </pc:spChg>
        <pc:spChg chg="add del">
          <ac:chgData name="Robyn Gebbie" userId="96c8905da4e82956" providerId="LiveId" clId="{AB042A6C-B624-4D68-857B-1DF6D34317D0}" dt="2022-11-16T11:49:39.188" v="630" actId="26606"/>
          <ac:spMkLst>
            <pc:docMk/>
            <pc:sldMk cId="2574393116" sldId="256"/>
            <ac:spMk id="25" creationId="{A7B21A54-9BA3-4EA9-B460-5A829ADD9051}"/>
          </ac:spMkLst>
        </pc:spChg>
        <pc:spChg chg="add del">
          <ac:chgData name="Robyn Gebbie" userId="96c8905da4e82956" providerId="LiveId" clId="{AB042A6C-B624-4D68-857B-1DF6D34317D0}" dt="2022-11-16T11:49:06.494" v="623"/>
          <ac:spMkLst>
            <pc:docMk/>
            <pc:sldMk cId="2574393116" sldId="256"/>
            <ac:spMk id="26" creationId="{6FA8F714-B9D8-488A-8CCA-E9948FF913A9}"/>
          </ac:spMkLst>
        </pc:spChg>
        <pc:spChg chg="add del">
          <ac:chgData name="Robyn Gebbie" userId="96c8905da4e82956" providerId="LiveId" clId="{AB042A6C-B624-4D68-857B-1DF6D34317D0}" dt="2022-11-16T11:49:39.188" v="630" actId="26606"/>
          <ac:spMkLst>
            <pc:docMk/>
            <pc:sldMk cId="2574393116" sldId="256"/>
            <ac:spMk id="27" creationId="{6FA8F714-B9D8-488A-8CCA-E9948FF913A9}"/>
          </ac:spMkLst>
        </pc:spChg>
        <pc:spChg chg="add del mod ord">
          <ac:chgData name="Robyn Gebbie" userId="96c8905da4e82956" providerId="LiveId" clId="{AB042A6C-B624-4D68-857B-1DF6D34317D0}" dt="2022-11-16T11:56:11.089" v="720" actId="478"/>
          <ac:spMkLst>
            <pc:docMk/>
            <pc:sldMk cId="2574393116" sldId="256"/>
            <ac:spMk id="28" creationId="{9DD4586F-D211-7DB1-EAAF-4478653F85E6}"/>
          </ac:spMkLst>
        </pc:spChg>
        <pc:spChg chg="add del mod ord">
          <ac:chgData name="Robyn Gebbie" userId="96c8905da4e82956" providerId="LiveId" clId="{AB042A6C-B624-4D68-857B-1DF6D34317D0}" dt="2022-11-16T11:56:12.187" v="721" actId="478"/>
          <ac:spMkLst>
            <pc:docMk/>
            <pc:sldMk cId="2574393116" sldId="256"/>
            <ac:spMk id="29" creationId="{AFE51BE5-47A2-E2F5-1103-D28E1F480E23}"/>
          </ac:spMkLst>
        </pc:spChg>
        <pc:picChg chg="add del mod ord">
          <ac:chgData name="Robyn Gebbie" userId="96c8905da4e82956" providerId="LiveId" clId="{AB042A6C-B624-4D68-857B-1DF6D34317D0}" dt="2022-11-16T10:37:50.539" v="10" actId="478"/>
          <ac:picMkLst>
            <pc:docMk/>
            <pc:sldMk cId="2574393116" sldId="256"/>
            <ac:picMk id="4" creationId="{76D64BDF-D2B9-4C9D-09BE-FAAF2F95C5AB}"/>
          </ac:picMkLst>
        </pc:picChg>
        <pc:picChg chg="add del mod">
          <ac:chgData name="Robyn Gebbie" userId="96c8905da4e82956" providerId="LiveId" clId="{AB042A6C-B624-4D68-857B-1DF6D34317D0}" dt="2022-11-16T10:37:51.132" v="11" actId="478"/>
          <ac:picMkLst>
            <pc:docMk/>
            <pc:sldMk cId="2574393116" sldId="256"/>
            <ac:picMk id="5" creationId="{B50E88FD-C6E0-FAFE-D601-92C7EB6DC5BC}"/>
          </ac:picMkLst>
        </pc:picChg>
        <pc:picChg chg="add mod modCrop">
          <ac:chgData name="Robyn Gebbie" userId="96c8905da4e82956" providerId="LiveId" clId="{AB042A6C-B624-4D68-857B-1DF6D34317D0}" dt="2022-11-16T11:58:16.287" v="779" actId="1076"/>
          <ac:picMkLst>
            <pc:docMk/>
            <pc:sldMk cId="2574393116" sldId="256"/>
            <ac:picMk id="7" creationId="{9BC69B2A-37D8-4717-0D42-5DFC8D77D971}"/>
          </ac:picMkLst>
        </pc:picChg>
        <pc:picChg chg="add mod ord modCrop">
          <ac:chgData name="Robyn Gebbie" userId="96c8905da4e82956" providerId="LiveId" clId="{AB042A6C-B624-4D68-857B-1DF6D34317D0}" dt="2022-11-16T11:58:21.477" v="782" actId="1076"/>
          <ac:picMkLst>
            <pc:docMk/>
            <pc:sldMk cId="2574393116" sldId="256"/>
            <ac:picMk id="9" creationId="{56B89F6A-FAC1-9784-7575-BE5CD0283262}"/>
          </ac:picMkLst>
        </pc:picChg>
        <pc:picChg chg="add del mod modCrop">
          <ac:chgData name="Robyn Gebbie" userId="96c8905da4e82956" providerId="LiveId" clId="{AB042A6C-B624-4D68-857B-1DF6D34317D0}" dt="2022-11-16T10:45:50.997" v="178" actId="478"/>
          <ac:picMkLst>
            <pc:docMk/>
            <pc:sldMk cId="2574393116" sldId="256"/>
            <ac:picMk id="20" creationId="{EAFE4A49-5000-DDDA-4435-79C151C89E1C}"/>
          </ac:picMkLst>
        </pc:picChg>
        <pc:picChg chg="add mod">
          <ac:chgData name="Robyn Gebbie" userId="96c8905da4e82956" providerId="LiveId" clId="{AB042A6C-B624-4D68-857B-1DF6D34317D0}" dt="2022-11-17T09:02:31.055" v="2052" actId="1076"/>
          <ac:picMkLst>
            <pc:docMk/>
            <pc:sldMk cId="2574393116" sldId="256"/>
            <ac:picMk id="1026" creationId="{DC2CFDD6-77ED-DAD2-FAB3-9500014E9CB7}"/>
          </ac:picMkLst>
        </pc:picChg>
        <pc:picChg chg="add mod">
          <ac:chgData name="Robyn Gebbie" userId="96c8905da4e82956" providerId="LiveId" clId="{AB042A6C-B624-4D68-857B-1DF6D34317D0}" dt="2022-11-17T09:01:53.578" v="2050" actId="1076"/>
          <ac:picMkLst>
            <pc:docMk/>
            <pc:sldMk cId="2574393116" sldId="256"/>
            <ac:picMk id="1028" creationId="{B933C75E-261E-4A66-9610-CB750E4AD3CD}"/>
          </ac:picMkLst>
        </pc:picChg>
        <pc:cxnChg chg="add del">
          <ac:chgData name="Robyn Gebbie" userId="96c8905da4e82956" providerId="LiveId" clId="{AB042A6C-B624-4D68-857B-1DF6D34317D0}" dt="2022-11-16T10:37:41.539" v="6" actId="26606"/>
          <ac:cxnSpMkLst>
            <pc:docMk/>
            <pc:sldMk cId="2574393116" sldId="256"/>
            <ac:cxnSpMk id="14" creationId="{8C730EAB-A532-4295-A302-FB4B90DB9F5E}"/>
          </ac:cxnSpMkLst>
        </pc:cxnChg>
        <pc:cxnChg chg="add del">
          <ac:chgData name="Robyn Gebbie" userId="96c8905da4e82956" providerId="LiveId" clId="{AB042A6C-B624-4D68-857B-1DF6D34317D0}" dt="2022-11-16T11:00:58.176" v="193"/>
          <ac:cxnSpMkLst>
            <pc:docMk/>
            <pc:sldMk cId="2574393116" sldId="256"/>
            <ac:cxnSpMk id="18" creationId="{8C730EAB-A532-4295-A302-FB4B90DB9F5E}"/>
          </ac:cxnSpMkLst>
        </pc:cxnChg>
        <pc:cxnChg chg="add del">
          <ac:chgData name="Robyn Gebbie" userId="96c8905da4e82956" providerId="LiveId" clId="{AB042A6C-B624-4D68-857B-1DF6D34317D0}" dt="2022-11-16T11:52:23.340" v="681" actId="11529"/>
          <ac:cxnSpMkLst>
            <pc:docMk/>
            <pc:sldMk cId="2574393116" sldId="256"/>
            <ac:cxnSpMk id="31" creationId="{D91A8656-EA86-98D0-7D28-BCAA791EFC8B}"/>
          </ac:cxnSpMkLst>
        </pc:cxnChg>
        <pc:cxnChg chg="add mod">
          <ac:chgData name="Robyn Gebbie" userId="96c8905da4e82956" providerId="LiveId" clId="{AB042A6C-B624-4D68-857B-1DF6D34317D0}" dt="2022-11-16T11:58:10.480" v="776" actId="693"/>
          <ac:cxnSpMkLst>
            <pc:docMk/>
            <pc:sldMk cId="2574393116" sldId="256"/>
            <ac:cxnSpMk id="33" creationId="{A85AB25B-B1FE-6034-1541-D7A91CB8F07E}"/>
          </ac:cxnSpMkLst>
        </pc:cxnChg>
      </pc:sldChg>
      <pc:sldChg chg="addSp delSp modSp new del mod">
        <pc:chgData name="Robyn Gebbie" userId="96c8905da4e82956" providerId="LiveId" clId="{AB042A6C-B624-4D68-857B-1DF6D34317D0}" dt="2022-11-16T11:03:01.366" v="200" actId="47"/>
        <pc:sldMkLst>
          <pc:docMk/>
          <pc:sldMk cId="1620716357" sldId="257"/>
        </pc:sldMkLst>
        <pc:spChg chg="add mod">
          <ac:chgData name="Robyn Gebbie" userId="96c8905da4e82956" providerId="LiveId" clId="{AB042A6C-B624-4D68-857B-1DF6D34317D0}" dt="2022-11-16T11:02:42.638" v="198"/>
          <ac:spMkLst>
            <pc:docMk/>
            <pc:sldMk cId="1620716357" sldId="257"/>
            <ac:spMk id="14" creationId="{2A0B196D-65D0-4562-B0DF-C347712F43CB}"/>
          </ac:spMkLst>
        </pc:spChg>
        <pc:spChg chg="add mod">
          <ac:chgData name="Robyn Gebbie" userId="96c8905da4e82956" providerId="LiveId" clId="{AB042A6C-B624-4D68-857B-1DF6D34317D0}" dt="2022-11-16T11:02:42.638" v="198"/>
          <ac:spMkLst>
            <pc:docMk/>
            <pc:sldMk cId="1620716357" sldId="257"/>
            <ac:spMk id="15" creationId="{4C2FA89F-2526-4551-AEAE-0E4D19D4379D}"/>
          </ac:spMkLst>
        </pc:spChg>
        <pc:grpChg chg="add mod">
          <ac:chgData name="Robyn Gebbie" userId="96c8905da4e82956" providerId="LiveId" clId="{AB042A6C-B624-4D68-857B-1DF6D34317D0}" dt="2022-11-16T11:02:42.638" v="198"/>
          <ac:grpSpMkLst>
            <pc:docMk/>
            <pc:sldMk cId="1620716357" sldId="257"/>
            <ac:grpSpMk id="13" creationId="{3D966C6C-FE76-463C-8B39-EB60098F8F04}"/>
          </ac:grpSpMkLst>
        </pc:grpChg>
        <pc:picChg chg="add del mod">
          <ac:chgData name="Robyn Gebbie" userId="96c8905da4e82956" providerId="LiveId" clId="{AB042A6C-B624-4D68-857B-1DF6D34317D0}" dt="2022-11-16T11:02:24.415" v="196" actId="478"/>
          <ac:picMkLst>
            <pc:docMk/>
            <pc:sldMk cId="1620716357" sldId="257"/>
            <ac:picMk id="2" creationId="{70C8C552-87EE-468D-BB33-3C9236609822}"/>
          </ac:picMkLst>
        </pc:picChg>
        <pc:picChg chg="add mod">
          <ac:chgData name="Robyn Gebbie" userId="96c8905da4e82956" providerId="LiveId" clId="{AB042A6C-B624-4D68-857B-1DF6D34317D0}" dt="2022-11-16T11:02:42.638" v="198"/>
          <ac:picMkLst>
            <pc:docMk/>
            <pc:sldMk cId="1620716357" sldId="257"/>
            <ac:picMk id="3" creationId="{70C8C552-87EE-468D-BB33-3C9236609822}"/>
          </ac:picMkLst>
        </pc:picChg>
        <pc:cxnChg chg="add mod">
          <ac:chgData name="Robyn Gebbie" userId="96c8905da4e82956" providerId="LiveId" clId="{AB042A6C-B624-4D68-857B-1DF6D34317D0}" dt="2022-11-16T11:02:42.638" v="198"/>
          <ac:cxnSpMkLst>
            <pc:docMk/>
            <pc:sldMk cId="1620716357" sldId="257"/>
            <ac:cxnSpMk id="4" creationId="{3D664377-4396-42B6-876E-D61B1CC66E81}"/>
          </ac:cxnSpMkLst>
        </pc:cxnChg>
        <pc:cxnChg chg="add mod">
          <ac:chgData name="Robyn Gebbie" userId="96c8905da4e82956" providerId="LiveId" clId="{AB042A6C-B624-4D68-857B-1DF6D34317D0}" dt="2022-11-16T11:02:42.638" v="198"/>
          <ac:cxnSpMkLst>
            <pc:docMk/>
            <pc:sldMk cId="1620716357" sldId="257"/>
            <ac:cxnSpMk id="5" creationId="{DC2004D3-86DF-48DE-9A12-316EDB305D71}"/>
          </ac:cxnSpMkLst>
        </pc:cxnChg>
        <pc:cxnChg chg="add mod">
          <ac:chgData name="Robyn Gebbie" userId="96c8905da4e82956" providerId="LiveId" clId="{AB042A6C-B624-4D68-857B-1DF6D34317D0}" dt="2022-11-16T11:02:42.638" v="198"/>
          <ac:cxnSpMkLst>
            <pc:docMk/>
            <pc:sldMk cId="1620716357" sldId="257"/>
            <ac:cxnSpMk id="6" creationId="{9889BCDC-704E-453B-81E9-C37F330C3F67}"/>
          </ac:cxnSpMkLst>
        </pc:cxnChg>
        <pc:cxnChg chg="add mod">
          <ac:chgData name="Robyn Gebbie" userId="96c8905da4e82956" providerId="LiveId" clId="{AB042A6C-B624-4D68-857B-1DF6D34317D0}" dt="2022-11-16T11:02:42.638" v="198"/>
          <ac:cxnSpMkLst>
            <pc:docMk/>
            <pc:sldMk cId="1620716357" sldId="257"/>
            <ac:cxnSpMk id="7" creationId="{190A45AF-AA8E-478F-8E09-CB401DAC5503}"/>
          </ac:cxnSpMkLst>
        </pc:cxnChg>
        <pc:cxnChg chg="add mod">
          <ac:chgData name="Robyn Gebbie" userId="96c8905da4e82956" providerId="LiveId" clId="{AB042A6C-B624-4D68-857B-1DF6D34317D0}" dt="2022-11-16T11:02:42.638" v="198"/>
          <ac:cxnSpMkLst>
            <pc:docMk/>
            <pc:sldMk cId="1620716357" sldId="257"/>
            <ac:cxnSpMk id="8" creationId="{D3AF6A6C-A83A-4D75-A6CF-A097BDD9492D}"/>
          </ac:cxnSpMkLst>
        </pc:cxnChg>
        <pc:cxnChg chg="add mod">
          <ac:chgData name="Robyn Gebbie" userId="96c8905da4e82956" providerId="LiveId" clId="{AB042A6C-B624-4D68-857B-1DF6D34317D0}" dt="2022-11-16T11:02:42.638" v="198"/>
          <ac:cxnSpMkLst>
            <pc:docMk/>
            <pc:sldMk cId="1620716357" sldId="257"/>
            <ac:cxnSpMk id="9" creationId="{6DFB726B-81A8-4400-8C11-B824810D347C}"/>
          </ac:cxnSpMkLst>
        </pc:cxnChg>
        <pc:cxnChg chg="add mod">
          <ac:chgData name="Robyn Gebbie" userId="96c8905da4e82956" providerId="LiveId" clId="{AB042A6C-B624-4D68-857B-1DF6D34317D0}" dt="2022-11-16T11:02:42.638" v="198"/>
          <ac:cxnSpMkLst>
            <pc:docMk/>
            <pc:sldMk cId="1620716357" sldId="257"/>
            <ac:cxnSpMk id="10" creationId="{5ADCE882-50CB-437A-81DF-50F9BB2B3573}"/>
          </ac:cxnSpMkLst>
        </pc:cxnChg>
        <pc:cxnChg chg="add mod">
          <ac:chgData name="Robyn Gebbie" userId="96c8905da4e82956" providerId="LiveId" clId="{AB042A6C-B624-4D68-857B-1DF6D34317D0}" dt="2022-11-16T11:02:42.638" v="198"/>
          <ac:cxnSpMkLst>
            <pc:docMk/>
            <pc:sldMk cId="1620716357" sldId="257"/>
            <ac:cxnSpMk id="11" creationId="{5D973EAF-8702-4B92-87BF-100947432C2E}"/>
          </ac:cxnSpMkLst>
        </pc:cxnChg>
        <pc:cxnChg chg="add mod">
          <ac:chgData name="Robyn Gebbie" userId="96c8905da4e82956" providerId="LiveId" clId="{AB042A6C-B624-4D68-857B-1DF6D34317D0}" dt="2022-11-16T11:02:42.638" v="198"/>
          <ac:cxnSpMkLst>
            <pc:docMk/>
            <pc:sldMk cId="1620716357" sldId="257"/>
            <ac:cxnSpMk id="12" creationId="{A09A40DD-5701-4D2F-A201-62E2DA328CEC}"/>
          </ac:cxnSpMkLst>
        </pc:cxnChg>
      </pc:sldChg>
      <pc:sldChg chg="new del">
        <pc:chgData name="Robyn Gebbie" userId="96c8905da4e82956" providerId="LiveId" clId="{AB042A6C-B624-4D68-857B-1DF6D34317D0}" dt="2022-11-16T10:47:01.013" v="188" actId="680"/>
        <pc:sldMkLst>
          <pc:docMk/>
          <pc:sldMk cId="2252450197" sldId="257"/>
        </pc:sldMkLst>
      </pc:sldChg>
      <pc:sldChg chg="addSp delSp modSp add mod setBg">
        <pc:chgData name="Robyn Gebbie" userId="96c8905da4e82956" providerId="LiveId" clId="{AB042A6C-B624-4D68-857B-1DF6D34317D0}" dt="2022-11-16T12:00:12.097" v="866" actId="2711"/>
        <pc:sldMkLst>
          <pc:docMk/>
          <pc:sldMk cId="1777159030" sldId="258"/>
        </pc:sldMkLst>
        <pc:spChg chg="add del mod">
          <ac:chgData name="Robyn Gebbie" userId="96c8905da4e82956" providerId="LiveId" clId="{AB042A6C-B624-4D68-857B-1DF6D34317D0}" dt="2022-11-16T11:17:00.231" v="315" actId="931"/>
          <ac:spMkLst>
            <pc:docMk/>
            <pc:sldMk cId="1777159030" sldId="258"/>
            <ac:spMk id="3" creationId="{EF9D2585-B40D-69E1-D00C-D0B0EE6BA0A1}"/>
          </ac:spMkLst>
        </pc:spChg>
        <pc:spChg chg="mod">
          <ac:chgData name="Robyn Gebbie" userId="96c8905da4e82956" providerId="LiveId" clId="{AB042A6C-B624-4D68-857B-1DF6D34317D0}" dt="2022-11-16T11:59:59.874" v="865" actId="2711"/>
          <ac:spMkLst>
            <pc:docMk/>
            <pc:sldMk cId="1777159030" sldId="258"/>
            <ac:spMk id="17" creationId="{2A0B196D-65D0-4562-B0DF-C347712F43CB}"/>
          </ac:spMkLst>
        </pc:spChg>
        <pc:spChg chg="mod">
          <ac:chgData name="Robyn Gebbie" userId="96c8905da4e82956" providerId="LiveId" clId="{AB042A6C-B624-4D68-857B-1DF6D34317D0}" dt="2022-11-16T12:00:12.097" v="866" actId="2711"/>
          <ac:spMkLst>
            <pc:docMk/>
            <pc:sldMk cId="1777159030" sldId="258"/>
            <ac:spMk id="18" creationId="{4C2FA89F-2526-4551-AEAE-0E4D19D4379D}"/>
          </ac:spMkLst>
        </pc:spChg>
        <pc:grpChg chg="add del mod ord">
          <ac:chgData name="Robyn Gebbie" userId="96c8905da4e82956" providerId="LiveId" clId="{AB042A6C-B624-4D68-857B-1DF6D34317D0}" dt="2022-11-16T11:16:30.920" v="314"/>
          <ac:grpSpMkLst>
            <pc:docMk/>
            <pc:sldMk cId="1777159030" sldId="258"/>
            <ac:grpSpMk id="4" creationId="{D4591260-5642-1520-7C51-8D352C1E0A17}"/>
          </ac:grpSpMkLst>
        </pc:grpChg>
        <pc:grpChg chg="mod">
          <ac:chgData name="Robyn Gebbie" userId="96c8905da4e82956" providerId="LiveId" clId="{AB042A6C-B624-4D68-857B-1DF6D34317D0}" dt="2022-11-16T11:19:31.764" v="442" actId="1035"/>
          <ac:grpSpMkLst>
            <pc:docMk/>
            <pc:sldMk cId="1777159030" sldId="258"/>
            <ac:grpSpMk id="19" creationId="{3D966C6C-FE76-463C-8B39-EB60098F8F04}"/>
          </ac:grpSpMkLst>
        </pc:grpChg>
        <pc:picChg chg="mod">
          <ac:chgData name="Robyn Gebbie" userId="96c8905da4e82956" providerId="LiveId" clId="{AB042A6C-B624-4D68-857B-1DF6D34317D0}" dt="2022-11-16T11:16:10.135" v="283"/>
          <ac:picMkLst>
            <pc:docMk/>
            <pc:sldMk cId="1777159030" sldId="258"/>
            <ac:picMk id="5" creationId="{CF103795-8875-1FA3-5347-4E104E58756B}"/>
          </ac:picMkLst>
        </pc:picChg>
        <pc:picChg chg="mod">
          <ac:chgData name="Robyn Gebbie" userId="96c8905da4e82956" providerId="LiveId" clId="{AB042A6C-B624-4D68-857B-1DF6D34317D0}" dt="2022-11-16T11:16:10.135" v="283"/>
          <ac:picMkLst>
            <pc:docMk/>
            <pc:sldMk cId="1777159030" sldId="258"/>
            <ac:picMk id="6" creationId="{B247C8BB-AF2C-D867-E759-402E490B0376}"/>
          </ac:picMkLst>
        </pc:picChg>
        <pc:picChg chg="del ord">
          <ac:chgData name="Robyn Gebbie" userId="96c8905da4e82956" providerId="LiveId" clId="{AB042A6C-B624-4D68-857B-1DF6D34317D0}" dt="2022-11-16T11:16:09.137" v="282" actId="478"/>
          <ac:picMkLst>
            <pc:docMk/>
            <pc:sldMk cId="1777159030" sldId="258"/>
            <ac:picMk id="7" creationId="{70C8C552-87EE-468D-BB33-3C9236609822}"/>
          </ac:picMkLst>
        </pc:picChg>
        <pc:picChg chg="mod">
          <ac:chgData name="Robyn Gebbie" userId="96c8905da4e82956" providerId="LiveId" clId="{AB042A6C-B624-4D68-857B-1DF6D34317D0}" dt="2022-11-16T11:16:10.135" v="283"/>
          <ac:picMkLst>
            <pc:docMk/>
            <pc:sldMk cId="1777159030" sldId="258"/>
            <ac:picMk id="20" creationId="{95FBF2C8-E8BF-96E4-DE28-9BE6466FBE43}"/>
          </ac:picMkLst>
        </pc:picChg>
        <pc:picChg chg="mod">
          <ac:chgData name="Robyn Gebbie" userId="96c8905da4e82956" providerId="LiveId" clId="{AB042A6C-B624-4D68-857B-1DF6D34317D0}" dt="2022-11-16T11:16:10.135" v="283"/>
          <ac:picMkLst>
            <pc:docMk/>
            <pc:sldMk cId="1777159030" sldId="258"/>
            <ac:picMk id="21" creationId="{E9EC0766-8EA2-94AC-AC60-D948EF1997A1}"/>
          </ac:picMkLst>
        </pc:picChg>
        <pc:picChg chg="mod">
          <ac:chgData name="Robyn Gebbie" userId="96c8905da4e82956" providerId="LiveId" clId="{AB042A6C-B624-4D68-857B-1DF6D34317D0}" dt="2022-11-16T11:16:10.135" v="283"/>
          <ac:picMkLst>
            <pc:docMk/>
            <pc:sldMk cId="1777159030" sldId="258"/>
            <ac:picMk id="22" creationId="{8A864861-9F13-7735-4F15-2A382655FF70}"/>
          </ac:picMkLst>
        </pc:picChg>
        <pc:picChg chg="mod">
          <ac:chgData name="Robyn Gebbie" userId="96c8905da4e82956" providerId="LiveId" clId="{AB042A6C-B624-4D68-857B-1DF6D34317D0}" dt="2022-11-16T11:16:10.135" v="283"/>
          <ac:picMkLst>
            <pc:docMk/>
            <pc:sldMk cId="1777159030" sldId="258"/>
            <ac:picMk id="23" creationId="{824220ED-5F7B-7DFE-B6C3-A80F0A77E7B2}"/>
          </ac:picMkLst>
        </pc:picChg>
        <pc:picChg chg="mod">
          <ac:chgData name="Robyn Gebbie" userId="96c8905da4e82956" providerId="LiveId" clId="{AB042A6C-B624-4D68-857B-1DF6D34317D0}" dt="2022-11-16T11:16:10.135" v="283"/>
          <ac:picMkLst>
            <pc:docMk/>
            <pc:sldMk cId="1777159030" sldId="258"/>
            <ac:picMk id="24" creationId="{D6EE40E8-354C-B947-A9F3-F2151E17570F}"/>
          </ac:picMkLst>
        </pc:picChg>
        <pc:picChg chg="mod">
          <ac:chgData name="Robyn Gebbie" userId="96c8905da4e82956" providerId="LiveId" clId="{AB042A6C-B624-4D68-857B-1DF6D34317D0}" dt="2022-11-16T11:16:10.135" v="283"/>
          <ac:picMkLst>
            <pc:docMk/>
            <pc:sldMk cId="1777159030" sldId="258"/>
            <ac:picMk id="25" creationId="{52D0E9D8-06CB-D0A3-4D83-37B51DB321EF}"/>
          </ac:picMkLst>
        </pc:picChg>
        <pc:picChg chg="mod">
          <ac:chgData name="Robyn Gebbie" userId="96c8905da4e82956" providerId="LiveId" clId="{AB042A6C-B624-4D68-857B-1DF6D34317D0}" dt="2022-11-16T11:16:10.135" v="283"/>
          <ac:picMkLst>
            <pc:docMk/>
            <pc:sldMk cId="1777159030" sldId="258"/>
            <ac:picMk id="26" creationId="{6FD87841-35B8-9AAC-16A1-F8DF03EA0149}"/>
          </ac:picMkLst>
        </pc:picChg>
        <pc:picChg chg="mod">
          <ac:chgData name="Robyn Gebbie" userId="96c8905da4e82956" providerId="LiveId" clId="{AB042A6C-B624-4D68-857B-1DF6D34317D0}" dt="2022-11-16T11:16:10.135" v="283"/>
          <ac:picMkLst>
            <pc:docMk/>
            <pc:sldMk cId="1777159030" sldId="258"/>
            <ac:picMk id="27" creationId="{97968B77-8723-69B4-7D46-F34BB92A5AAA}"/>
          </ac:picMkLst>
        </pc:picChg>
        <pc:picChg chg="mod">
          <ac:chgData name="Robyn Gebbie" userId="96c8905da4e82956" providerId="LiveId" clId="{AB042A6C-B624-4D68-857B-1DF6D34317D0}" dt="2022-11-16T11:16:10.135" v="283"/>
          <ac:picMkLst>
            <pc:docMk/>
            <pc:sldMk cId="1777159030" sldId="258"/>
            <ac:picMk id="28" creationId="{40CBC350-5B30-48BB-D1FF-A8DA9E2A56CE}"/>
          </ac:picMkLst>
        </pc:picChg>
        <pc:picChg chg="mod">
          <ac:chgData name="Robyn Gebbie" userId="96c8905da4e82956" providerId="LiveId" clId="{AB042A6C-B624-4D68-857B-1DF6D34317D0}" dt="2022-11-16T11:16:10.135" v="283"/>
          <ac:picMkLst>
            <pc:docMk/>
            <pc:sldMk cId="1777159030" sldId="258"/>
            <ac:picMk id="29" creationId="{845C3FEE-D6B6-6368-1E43-BC921D71B44D}"/>
          </ac:picMkLst>
        </pc:picChg>
        <pc:picChg chg="mod">
          <ac:chgData name="Robyn Gebbie" userId="96c8905da4e82956" providerId="LiveId" clId="{AB042A6C-B624-4D68-857B-1DF6D34317D0}" dt="2022-11-16T11:16:10.135" v="283"/>
          <ac:picMkLst>
            <pc:docMk/>
            <pc:sldMk cId="1777159030" sldId="258"/>
            <ac:picMk id="30" creationId="{D98BC834-B046-98A8-D449-BE8227D0010C}"/>
          </ac:picMkLst>
        </pc:picChg>
        <pc:picChg chg="mod">
          <ac:chgData name="Robyn Gebbie" userId="96c8905da4e82956" providerId="LiveId" clId="{AB042A6C-B624-4D68-857B-1DF6D34317D0}" dt="2022-11-16T11:16:10.135" v="283"/>
          <ac:picMkLst>
            <pc:docMk/>
            <pc:sldMk cId="1777159030" sldId="258"/>
            <ac:picMk id="31" creationId="{DB4785C1-E5A1-F865-9CDA-D4C6C56FA760}"/>
          </ac:picMkLst>
        </pc:picChg>
        <pc:picChg chg="mod">
          <ac:chgData name="Robyn Gebbie" userId="96c8905da4e82956" providerId="LiveId" clId="{AB042A6C-B624-4D68-857B-1DF6D34317D0}" dt="2022-11-16T11:16:10.135" v="283"/>
          <ac:picMkLst>
            <pc:docMk/>
            <pc:sldMk cId="1777159030" sldId="258"/>
            <ac:picMk id="32" creationId="{7500227F-132B-2DEE-917D-5C128529EF32}"/>
          </ac:picMkLst>
        </pc:picChg>
        <pc:picChg chg="mod">
          <ac:chgData name="Robyn Gebbie" userId="96c8905da4e82956" providerId="LiveId" clId="{AB042A6C-B624-4D68-857B-1DF6D34317D0}" dt="2022-11-16T11:16:10.135" v="283"/>
          <ac:picMkLst>
            <pc:docMk/>
            <pc:sldMk cId="1777159030" sldId="258"/>
            <ac:picMk id="33" creationId="{4C50990C-97CA-5D2F-5B80-EFCF318E09EF}"/>
          </ac:picMkLst>
        </pc:picChg>
        <pc:picChg chg="mod">
          <ac:chgData name="Robyn Gebbie" userId="96c8905da4e82956" providerId="LiveId" clId="{AB042A6C-B624-4D68-857B-1DF6D34317D0}" dt="2022-11-16T11:16:10.135" v="283"/>
          <ac:picMkLst>
            <pc:docMk/>
            <pc:sldMk cId="1777159030" sldId="258"/>
            <ac:picMk id="34" creationId="{C57F55C3-8D5C-9575-C627-AF18CC90EDA8}"/>
          </ac:picMkLst>
        </pc:picChg>
        <pc:picChg chg="mod">
          <ac:chgData name="Robyn Gebbie" userId="96c8905da4e82956" providerId="LiveId" clId="{AB042A6C-B624-4D68-857B-1DF6D34317D0}" dt="2022-11-16T11:16:10.135" v="283"/>
          <ac:picMkLst>
            <pc:docMk/>
            <pc:sldMk cId="1777159030" sldId="258"/>
            <ac:picMk id="35" creationId="{DE1F3D41-5AA7-0969-43EA-5E826402F2FF}"/>
          </ac:picMkLst>
        </pc:picChg>
        <pc:picChg chg="mod">
          <ac:chgData name="Robyn Gebbie" userId="96c8905da4e82956" providerId="LiveId" clId="{AB042A6C-B624-4D68-857B-1DF6D34317D0}" dt="2022-11-16T11:16:10.135" v="283"/>
          <ac:picMkLst>
            <pc:docMk/>
            <pc:sldMk cId="1777159030" sldId="258"/>
            <ac:picMk id="36" creationId="{A1B9DE0C-87CA-D1D3-3221-A27217A98080}"/>
          </ac:picMkLst>
        </pc:picChg>
        <pc:picChg chg="mod">
          <ac:chgData name="Robyn Gebbie" userId="96c8905da4e82956" providerId="LiveId" clId="{AB042A6C-B624-4D68-857B-1DF6D34317D0}" dt="2022-11-16T11:16:10.135" v="283"/>
          <ac:picMkLst>
            <pc:docMk/>
            <pc:sldMk cId="1777159030" sldId="258"/>
            <ac:picMk id="37" creationId="{213927F5-D92E-85E9-2D0C-7284009F1C38}"/>
          </ac:picMkLst>
        </pc:picChg>
        <pc:picChg chg="mod">
          <ac:chgData name="Robyn Gebbie" userId="96c8905da4e82956" providerId="LiveId" clId="{AB042A6C-B624-4D68-857B-1DF6D34317D0}" dt="2022-11-16T11:16:10.135" v="283"/>
          <ac:picMkLst>
            <pc:docMk/>
            <pc:sldMk cId="1777159030" sldId="258"/>
            <ac:picMk id="38" creationId="{8436246D-3551-F455-AE88-D63E8CC5F6BD}"/>
          </ac:picMkLst>
        </pc:picChg>
        <pc:picChg chg="mod">
          <ac:chgData name="Robyn Gebbie" userId="96c8905da4e82956" providerId="LiveId" clId="{AB042A6C-B624-4D68-857B-1DF6D34317D0}" dt="2022-11-16T11:16:10.135" v="283"/>
          <ac:picMkLst>
            <pc:docMk/>
            <pc:sldMk cId="1777159030" sldId="258"/>
            <ac:picMk id="39" creationId="{0D8C7251-D4DC-DD74-E283-D738700FD9AF}"/>
          </ac:picMkLst>
        </pc:picChg>
        <pc:picChg chg="mod">
          <ac:chgData name="Robyn Gebbie" userId="96c8905da4e82956" providerId="LiveId" clId="{AB042A6C-B624-4D68-857B-1DF6D34317D0}" dt="2022-11-16T11:16:10.135" v="283"/>
          <ac:picMkLst>
            <pc:docMk/>
            <pc:sldMk cId="1777159030" sldId="258"/>
            <ac:picMk id="40" creationId="{3B0E85F1-AEB7-7801-44AB-A089B79CE9D6}"/>
          </ac:picMkLst>
        </pc:picChg>
        <pc:picChg chg="mod">
          <ac:chgData name="Robyn Gebbie" userId="96c8905da4e82956" providerId="LiveId" clId="{AB042A6C-B624-4D68-857B-1DF6D34317D0}" dt="2022-11-16T11:16:10.135" v="283"/>
          <ac:picMkLst>
            <pc:docMk/>
            <pc:sldMk cId="1777159030" sldId="258"/>
            <ac:picMk id="41" creationId="{415806AB-0DB8-B315-3E26-3F06CFCC2BDC}"/>
          </ac:picMkLst>
        </pc:picChg>
        <pc:picChg chg="add mod ord">
          <ac:chgData name="Robyn Gebbie" userId="96c8905da4e82956" providerId="LiveId" clId="{AB042A6C-B624-4D68-857B-1DF6D34317D0}" dt="2022-11-16T11:49:06.494" v="623"/>
          <ac:picMkLst>
            <pc:docMk/>
            <pc:sldMk cId="1777159030" sldId="258"/>
            <ac:picMk id="43" creationId="{41D2FC56-6CBD-7FF7-B310-13DB28852AA8}"/>
          </ac:picMkLst>
        </pc:picChg>
      </pc:sldChg>
      <pc:sldChg chg="new del">
        <pc:chgData name="Robyn Gebbie" userId="96c8905da4e82956" providerId="LiveId" clId="{AB042A6C-B624-4D68-857B-1DF6D34317D0}" dt="2022-11-16T11:25:55.777" v="446" actId="47"/>
        <pc:sldMkLst>
          <pc:docMk/>
          <pc:sldMk cId="1170829729" sldId="259"/>
        </pc:sldMkLst>
      </pc:sldChg>
      <pc:sldChg chg="addSp modSp new del mod">
        <pc:chgData name="Robyn Gebbie" userId="96c8905da4e82956" providerId="LiveId" clId="{AB042A6C-B624-4D68-857B-1DF6D34317D0}" dt="2022-11-16T11:19:51.897" v="443" actId="47"/>
        <pc:sldMkLst>
          <pc:docMk/>
          <pc:sldMk cId="1210932407" sldId="259"/>
        </pc:sldMkLst>
        <pc:grpChg chg="add mod">
          <ac:chgData name="Robyn Gebbie" userId="96c8905da4e82956" providerId="LiveId" clId="{AB042A6C-B624-4D68-857B-1DF6D34317D0}" dt="2022-11-16T11:15:59.325" v="281" actId="164"/>
          <ac:grpSpMkLst>
            <pc:docMk/>
            <pc:sldMk cId="1210932407" sldId="259"/>
            <ac:grpSpMk id="32" creationId="{22312BB7-5BE1-22C7-80DB-053C4659CF6F}"/>
          </ac:grpSpMkLst>
        </pc:grpChg>
        <pc:picChg chg="add mod">
          <ac:chgData name="Robyn Gebbie" userId="96c8905da4e82956" providerId="LiveId" clId="{AB042A6C-B624-4D68-857B-1DF6D34317D0}" dt="2022-11-16T11:15:59.325" v="281" actId="164"/>
          <ac:picMkLst>
            <pc:docMk/>
            <pc:sldMk cId="1210932407" sldId="259"/>
            <ac:picMk id="3" creationId="{E8409B83-9050-7F45-A7DF-EA08B1F45EB2}"/>
          </ac:picMkLst>
        </pc:picChg>
        <pc:picChg chg="add mod">
          <ac:chgData name="Robyn Gebbie" userId="96c8905da4e82956" providerId="LiveId" clId="{AB042A6C-B624-4D68-857B-1DF6D34317D0}" dt="2022-11-16T11:15:59.325" v="281" actId="164"/>
          <ac:picMkLst>
            <pc:docMk/>
            <pc:sldMk cId="1210932407" sldId="259"/>
            <ac:picMk id="5" creationId="{F76B019C-5D51-825A-1B6C-3AC2FBBDEF5B}"/>
          </ac:picMkLst>
        </pc:picChg>
        <pc:picChg chg="add mod">
          <ac:chgData name="Robyn Gebbie" userId="96c8905da4e82956" providerId="LiveId" clId="{AB042A6C-B624-4D68-857B-1DF6D34317D0}" dt="2022-11-16T11:15:59.325" v="281" actId="164"/>
          <ac:picMkLst>
            <pc:docMk/>
            <pc:sldMk cId="1210932407" sldId="259"/>
            <ac:picMk id="7" creationId="{5F79FA5C-4291-AC19-A186-FD9227A081ED}"/>
          </ac:picMkLst>
        </pc:picChg>
        <pc:picChg chg="add mod">
          <ac:chgData name="Robyn Gebbie" userId="96c8905da4e82956" providerId="LiveId" clId="{AB042A6C-B624-4D68-857B-1DF6D34317D0}" dt="2022-11-16T11:15:59.325" v="281" actId="164"/>
          <ac:picMkLst>
            <pc:docMk/>
            <pc:sldMk cId="1210932407" sldId="259"/>
            <ac:picMk id="9" creationId="{5D3EA292-1148-3405-8D45-A4C6C8E9287A}"/>
          </ac:picMkLst>
        </pc:picChg>
        <pc:picChg chg="add mod">
          <ac:chgData name="Robyn Gebbie" userId="96c8905da4e82956" providerId="LiveId" clId="{AB042A6C-B624-4D68-857B-1DF6D34317D0}" dt="2022-11-16T11:15:59.325" v="281" actId="164"/>
          <ac:picMkLst>
            <pc:docMk/>
            <pc:sldMk cId="1210932407" sldId="259"/>
            <ac:picMk id="11" creationId="{7E9CEF48-E0EF-ABCF-CE98-CB58C1C7AAEC}"/>
          </ac:picMkLst>
        </pc:picChg>
        <pc:picChg chg="add mod">
          <ac:chgData name="Robyn Gebbie" userId="96c8905da4e82956" providerId="LiveId" clId="{AB042A6C-B624-4D68-857B-1DF6D34317D0}" dt="2022-11-16T11:15:59.325" v="281" actId="164"/>
          <ac:picMkLst>
            <pc:docMk/>
            <pc:sldMk cId="1210932407" sldId="259"/>
            <ac:picMk id="13" creationId="{EC7FDFFA-82BB-D76D-516B-95F2E3CDFFD2}"/>
          </ac:picMkLst>
        </pc:picChg>
        <pc:picChg chg="add mod">
          <ac:chgData name="Robyn Gebbie" userId="96c8905da4e82956" providerId="LiveId" clId="{AB042A6C-B624-4D68-857B-1DF6D34317D0}" dt="2022-11-16T11:15:59.325" v="281" actId="164"/>
          <ac:picMkLst>
            <pc:docMk/>
            <pc:sldMk cId="1210932407" sldId="259"/>
            <ac:picMk id="14" creationId="{2F9FC474-5978-06F0-E7A0-1856A85A8C4D}"/>
          </ac:picMkLst>
        </pc:picChg>
        <pc:picChg chg="add mod">
          <ac:chgData name="Robyn Gebbie" userId="96c8905da4e82956" providerId="LiveId" clId="{AB042A6C-B624-4D68-857B-1DF6D34317D0}" dt="2022-11-16T11:15:59.325" v="281" actId="164"/>
          <ac:picMkLst>
            <pc:docMk/>
            <pc:sldMk cId="1210932407" sldId="259"/>
            <ac:picMk id="15" creationId="{E3D7BD98-4BC1-6BEC-5E1E-5FDB586AE2BE}"/>
          </ac:picMkLst>
        </pc:picChg>
        <pc:picChg chg="add mod">
          <ac:chgData name="Robyn Gebbie" userId="96c8905da4e82956" providerId="LiveId" clId="{AB042A6C-B624-4D68-857B-1DF6D34317D0}" dt="2022-11-16T11:15:59.325" v="281" actId="164"/>
          <ac:picMkLst>
            <pc:docMk/>
            <pc:sldMk cId="1210932407" sldId="259"/>
            <ac:picMk id="16" creationId="{A28CCF27-C0FF-9722-B6A4-93622921FD06}"/>
          </ac:picMkLst>
        </pc:picChg>
        <pc:picChg chg="add mod">
          <ac:chgData name="Robyn Gebbie" userId="96c8905da4e82956" providerId="LiveId" clId="{AB042A6C-B624-4D68-857B-1DF6D34317D0}" dt="2022-11-16T11:15:59.325" v="281" actId="164"/>
          <ac:picMkLst>
            <pc:docMk/>
            <pc:sldMk cId="1210932407" sldId="259"/>
            <ac:picMk id="17" creationId="{F7DD4733-F5BB-2927-1C05-65977E3B5386}"/>
          </ac:picMkLst>
        </pc:picChg>
        <pc:picChg chg="add mod">
          <ac:chgData name="Robyn Gebbie" userId="96c8905da4e82956" providerId="LiveId" clId="{AB042A6C-B624-4D68-857B-1DF6D34317D0}" dt="2022-11-16T11:15:59.325" v="281" actId="164"/>
          <ac:picMkLst>
            <pc:docMk/>
            <pc:sldMk cId="1210932407" sldId="259"/>
            <ac:picMk id="18" creationId="{E718A1DF-EAED-4494-9F63-0178AD2AFA44}"/>
          </ac:picMkLst>
        </pc:picChg>
        <pc:picChg chg="add mod">
          <ac:chgData name="Robyn Gebbie" userId="96c8905da4e82956" providerId="LiveId" clId="{AB042A6C-B624-4D68-857B-1DF6D34317D0}" dt="2022-11-16T11:15:59.325" v="281" actId="164"/>
          <ac:picMkLst>
            <pc:docMk/>
            <pc:sldMk cId="1210932407" sldId="259"/>
            <ac:picMk id="19" creationId="{6D9363FE-D4A6-3F96-4932-963B2D00446C}"/>
          </ac:picMkLst>
        </pc:picChg>
        <pc:picChg chg="add mod">
          <ac:chgData name="Robyn Gebbie" userId="96c8905da4e82956" providerId="LiveId" clId="{AB042A6C-B624-4D68-857B-1DF6D34317D0}" dt="2022-11-16T11:15:59.325" v="281" actId="164"/>
          <ac:picMkLst>
            <pc:docMk/>
            <pc:sldMk cId="1210932407" sldId="259"/>
            <ac:picMk id="20" creationId="{619DA758-6D8D-7D36-3B81-A78CBA801957}"/>
          </ac:picMkLst>
        </pc:picChg>
        <pc:picChg chg="add mod">
          <ac:chgData name="Robyn Gebbie" userId="96c8905da4e82956" providerId="LiveId" clId="{AB042A6C-B624-4D68-857B-1DF6D34317D0}" dt="2022-11-16T11:15:59.325" v="281" actId="164"/>
          <ac:picMkLst>
            <pc:docMk/>
            <pc:sldMk cId="1210932407" sldId="259"/>
            <ac:picMk id="21" creationId="{947D04CB-152C-F549-6EBD-0CC291EDAEE4}"/>
          </ac:picMkLst>
        </pc:picChg>
        <pc:picChg chg="add mod">
          <ac:chgData name="Robyn Gebbie" userId="96c8905da4e82956" providerId="LiveId" clId="{AB042A6C-B624-4D68-857B-1DF6D34317D0}" dt="2022-11-16T11:15:59.325" v="281" actId="164"/>
          <ac:picMkLst>
            <pc:docMk/>
            <pc:sldMk cId="1210932407" sldId="259"/>
            <ac:picMk id="22" creationId="{893E1568-7C2B-0CA5-4650-F78520430001}"/>
          </ac:picMkLst>
        </pc:picChg>
        <pc:picChg chg="add mod">
          <ac:chgData name="Robyn Gebbie" userId="96c8905da4e82956" providerId="LiveId" clId="{AB042A6C-B624-4D68-857B-1DF6D34317D0}" dt="2022-11-16T11:15:59.325" v="281" actId="164"/>
          <ac:picMkLst>
            <pc:docMk/>
            <pc:sldMk cId="1210932407" sldId="259"/>
            <ac:picMk id="23" creationId="{1DF8EC65-ECF5-AAB7-41F4-4053050F366C}"/>
          </ac:picMkLst>
        </pc:picChg>
        <pc:picChg chg="add mod">
          <ac:chgData name="Robyn Gebbie" userId="96c8905da4e82956" providerId="LiveId" clId="{AB042A6C-B624-4D68-857B-1DF6D34317D0}" dt="2022-11-16T11:15:59.325" v="281" actId="164"/>
          <ac:picMkLst>
            <pc:docMk/>
            <pc:sldMk cId="1210932407" sldId="259"/>
            <ac:picMk id="24" creationId="{7CC6C8BA-D180-AB0C-B079-362405A1EF02}"/>
          </ac:picMkLst>
        </pc:picChg>
        <pc:picChg chg="add mod">
          <ac:chgData name="Robyn Gebbie" userId="96c8905da4e82956" providerId="LiveId" clId="{AB042A6C-B624-4D68-857B-1DF6D34317D0}" dt="2022-11-16T11:15:59.325" v="281" actId="164"/>
          <ac:picMkLst>
            <pc:docMk/>
            <pc:sldMk cId="1210932407" sldId="259"/>
            <ac:picMk id="25" creationId="{4C96757A-FBE5-1E00-924D-586B46ED879C}"/>
          </ac:picMkLst>
        </pc:picChg>
        <pc:picChg chg="add mod">
          <ac:chgData name="Robyn Gebbie" userId="96c8905da4e82956" providerId="LiveId" clId="{AB042A6C-B624-4D68-857B-1DF6D34317D0}" dt="2022-11-16T11:15:59.325" v="281" actId="164"/>
          <ac:picMkLst>
            <pc:docMk/>
            <pc:sldMk cId="1210932407" sldId="259"/>
            <ac:picMk id="26" creationId="{D508ABD3-39CB-82F2-2F47-7441A0BDB76E}"/>
          </ac:picMkLst>
        </pc:picChg>
        <pc:picChg chg="add mod">
          <ac:chgData name="Robyn Gebbie" userId="96c8905da4e82956" providerId="LiveId" clId="{AB042A6C-B624-4D68-857B-1DF6D34317D0}" dt="2022-11-16T11:15:59.325" v="281" actId="164"/>
          <ac:picMkLst>
            <pc:docMk/>
            <pc:sldMk cId="1210932407" sldId="259"/>
            <ac:picMk id="27" creationId="{56F825D5-9230-2E37-7EB6-01EACDCD3613}"/>
          </ac:picMkLst>
        </pc:picChg>
        <pc:picChg chg="add mod">
          <ac:chgData name="Robyn Gebbie" userId="96c8905da4e82956" providerId="LiveId" clId="{AB042A6C-B624-4D68-857B-1DF6D34317D0}" dt="2022-11-16T11:15:59.325" v="281" actId="164"/>
          <ac:picMkLst>
            <pc:docMk/>
            <pc:sldMk cId="1210932407" sldId="259"/>
            <ac:picMk id="28" creationId="{EF2EF747-8E1F-E085-FFBE-5CEC6FAB2C55}"/>
          </ac:picMkLst>
        </pc:picChg>
        <pc:picChg chg="add mod">
          <ac:chgData name="Robyn Gebbie" userId="96c8905da4e82956" providerId="LiveId" clId="{AB042A6C-B624-4D68-857B-1DF6D34317D0}" dt="2022-11-16T11:15:59.325" v="281" actId="164"/>
          <ac:picMkLst>
            <pc:docMk/>
            <pc:sldMk cId="1210932407" sldId="259"/>
            <ac:picMk id="29" creationId="{CC44DC39-2700-9450-CA35-0904AD54B307}"/>
          </ac:picMkLst>
        </pc:picChg>
        <pc:picChg chg="add mod">
          <ac:chgData name="Robyn Gebbie" userId="96c8905da4e82956" providerId="LiveId" clId="{AB042A6C-B624-4D68-857B-1DF6D34317D0}" dt="2022-11-16T11:15:59.325" v="281" actId="164"/>
          <ac:picMkLst>
            <pc:docMk/>
            <pc:sldMk cId="1210932407" sldId="259"/>
            <ac:picMk id="30" creationId="{0611BF88-F782-6AB3-25F0-9FF6B4373123}"/>
          </ac:picMkLst>
        </pc:picChg>
        <pc:picChg chg="add mod">
          <ac:chgData name="Robyn Gebbie" userId="96c8905da4e82956" providerId="LiveId" clId="{AB042A6C-B624-4D68-857B-1DF6D34317D0}" dt="2022-11-16T11:15:59.325" v="281" actId="164"/>
          <ac:picMkLst>
            <pc:docMk/>
            <pc:sldMk cId="1210932407" sldId="259"/>
            <ac:picMk id="31" creationId="{9B605C06-70D0-278D-206F-7554757CC6BF}"/>
          </ac:picMkLst>
        </pc:picChg>
      </pc:sldChg>
      <pc:sldChg chg="new del">
        <pc:chgData name="Robyn Gebbie" userId="96c8905da4e82956" providerId="LiveId" clId="{AB042A6C-B624-4D68-857B-1DF6D34317D0}" dt="2022-11-16T11:11:30.411" v="209" actId="680"/>
        <pc:sldMkLst>
          <pc:docMk/>
          <pc:sldMk cId="3167417154" sldId="259"/>
        </pc:sldMkLst>
      </pc:sldChg>
      <pc:sldChg chg="new del">
        <pc:chgData name="Robyn Gebbie" userId="96c8905da4e82956" providerId="LiveId" clId="{AB042A6C-B624-4D68-857B-1DF6D34317D0}" dt="2022-11-16T11:26:27.387" v="448" actId="47"/>
        <pc:sldMkLst>
          <pc:docMk/>
          <pc:sldMk cId="2314091907" sldId="260"/>
        </pc:sldMkLst>
      </pc:sldChg>
      <pc:sldChg chg="addSp delSp modSp new mod setBg delDesignElem">
        <pc:chgData name="Robyn Gebbie" userId="96c8905da4e82956" providerId="LiveId" clId="{AB042A6C-B624-4D68-857B-1DF6D34317D0}" dt="2022-11-16T13:01:33.490" v="1700" actId="1076"/>
        <pc:sldMkLst>
          <pc:docMk/>
          <pc:sldMk cId="1341276174" sldId="261"/>
        </pc:sldMkLst>
        <pc:spChg chg="add mod">
          <ac:chgData name="Robyn Gebbie" userId="96c8905da4e82956" providerId="LiveId" clId="{AB042A6C-B624-4D68-857B-1DF6D34317D0}" dt="2022-11-16T13:01:33.490" v="1700" actId="1076"/>
          <ac:spMkLst>
            <pc:docMk/>
            <pc:sldMk cId="1341276174" sldId="261"/>
            <ac:spMk id="2" creationId="{DB433B76-5999-CB70-76D2-C2E2EFBA6668}"/>
          </ac:spMkLst>
        </pc:spChg>
        <pc:spChg chg="del">
          <ac:chgData name="Robyn Gebbie" userId="96c8905da4e82956" providerId="LiveId" clId="{AB042A6C-B624-4D68-857B-1DF6D34317D0}" dt="2022-11-16T11:26:36.558" v="450" actId="26606"/>
          <ac:spMkLst>
            <pc:docMk/>
            <pc:sldMk cId="1341276174" sldId="261"/>
            <ac:spMk id="2" creationId="{E2BD4752-104A-CB13-902C-BF8A0972F96A}"/>
          </ac:spMkLst>
        </pc:spChg>
        <pc:spChg chg="add del">
          <ac:chgData name="Robyn Gebbie" userId="96c8905da4e82956" providerId="LiveId" clId="{AB042A6C-B624-4D68-857B-1DF6D34317D0}" dt="2022-11-16T11:49:06.494" v="623"/>
          <ac:spMkLst>
            <pc:docMk/>
            <pc:sldMk cId="1341276174" sldId="261"/>
            <ac:spMk id="8" creationId="{42A4FC2C-047E-45A5-965D-8E1E3BF09BC6}"/>
          </ac:spMkLst>
        </pc:spChg>
        <pc:spChg chg="add del mod">
          <ac:chgData name="Robyn Gebbie" userId="96c8905da4e82956" providerId="LiveId" clId="{AB042A6C-B624-4D68-857B-1DF6D34317D0}" dt="2022-11-16T11:42:32.060" v="503"/>
          <ac:spMkLst>
            <pc:docMk/>
            <pc:sldMk cId="1341276174" sldId="261"/>
            <ac:spMk id="12" creationId="{6AA08011-32D4-3038-E71E-8917AAD7B4F0}"/>
          </ac:spMkLst>
        </pc:spChg>
        <pc:spChg chg="add del mod">
          <ac:chgData name="Robyn Gebbie" userId="96c8905da4e82956" providerId="LiveId" clId="{AB042A6C-B624-4D68-857B-1DF6D34317D0}" dt="2022-11-16T11:42:32.060" v="503"/>
          <ac:spMkLst>
            <pc:docMk/>
            <pc:sldMk cId="1341276174" sldId="261"/>
            <ac:spMk id="13" creationId="{E22F3BD8-0E3D-A234-7909-ABEC862F2CCF}"/>
          </ac:spMkLst>
        </pc:spChg>
        <pc:spChg chg="add del mod">
          <ac:chgData name="Robyn Gebbie" userId="96c8905da4e82956" providerId="LiveId" clId="{AB042A6C-B624-4D68-857B-1DF6D34317D0}" dt="2022-11-16T11:42:32.060" v="503"/>
          <ac:spMkLst>
            <pc:docMk/>
            <pc:sldMk cId="1341276174" sldId="261"/>
            <ac:spMk id="15" creationId="{3E95EC02-CD80-B9F5-F1B8-EBEE5127489C}"/>
          </ac:spMkLst>
        </pc:spChg>
        <pc:spChg chg="add del mod">
          <ac:chgData name="Robyn Gebbie" userId="96c8905da4e82956" providerId="LiveId" clId="{AB042A6C-B624-4D68-857B-1DF6D34317D0}" dt="2022-11-16T11:42:32.060" v="503"/>
          <ac:spMkLst>
            <pc:docMk/>
            <pc:sldMk cId="1341276174" sldId="261"/>
            <ac:spMk id="16" creationId="{AC2FC656-A4CD-05A8-0FF7-338183163F18}"/>
          </ac:spMkLst>
        </pc:spChg>
        <pc:spChg chg="add del mod">
          <ac:chgData name="Robyn Gebbie" userId="96c8905da4e82956" providerId="LiveId" clId="{AB042A6C-B624-4D68-857B-1DF6D34317D0}" dt="2022-11-16T11:42:32.060" v="503"/>
          <ac:spMkLst>
            <pc:docMk/>
            <pc:sldMk cId="1341276174" sldId="261"/>
            <ac:spMk id="17" creationId="{A1A98FB4-06D7-E15B-5BD8-5FBDB39A3650}"/>
          </ac:spMkLst>
        </pc:spChg>
        <pc:spChg chg="add del mod">
          <ac:chgData name="Robyn Gebbie" userId="96c8905da4e82956" providerId="LiveId" clId="{AB042A6C-B624-4D68-857B-1DF6D34317D0}" dt="2022-11-16T11:42:32.060" v="503"/>
          <ac:spMkLst>
            <pc:docMk/>
            <pc:sldMk cId="1341276174" sldId="261"/>
            <ac:spMk id="18" creationId="{B2B68DCD-438D-77C2-A576-A94AF8BCD88E}"/>
          </ac:spMkLst>
        </pc:spChg>
        <pc:spChg chg="add del mod">
          <ac:chgData name="Robyn Gebbie" userId="96c8905da4e82956" providerId="LiveId" clId="{AB042A6C-B624-4D68-857B-1DF6D34317D0}" dt="2022-11-16T12:52:16.063" v="952" actId="478"/>
          <ac:spMkLst>
            <pc:docMk/>
            <pc:sldMk cId="1341276174" sldId="261"/>
            <ac:spMk id="26" creationId="{7B4BFE88-A301-DD8E-0394-2F7F6BC1821D}"/>
          </ac:spMkLst>
        </pc:spChg>
        <pc:spChg chg="add mod">
          <ac:chgData name="Robyn Gebbie" userId="96c8905da4e82956" providerId="LiveId" clId="{AB042A6C-B624-4D68-857B-1DF6D34317D0}" dt="2022-11-16T12:52:27.113" v="953" actId="1076"/>
          <ac:spMkLst>
            <pc:docMk/>
            <pc:sldMk cId="1341276174" sldId="261"/>
            <ac:spMk id="27" creationId="{295D72FB-2048-7CEB-DFE0-C56BC78D626D}"/>
          </ac:spMkLst>
        </pc:spChg>
        <pc:spChg chg="add del mod">
          <ac:chgData name="Robyn Gebbie" userId="96c8905da4e82956" providerId="LiveId" clId="{AB042A6C-B624-4D68-857B-1DF6D34317D0}" dt="2022-11-16T12:52:16.063" v="952" actId="478"/>
          <ac:spMkLst>
            <pc:docMk/>
            <pc:sldMk cId="1341276174" sldId="261"/>
            <ac:spMk id="29" creationId="{FA5BB80C-B9DA-86FC-F08D-6E2B738CC270}"/>
          </ac:spMkLst>
        </pc:spChg>
        <pc:spChg chg="add del mod">
          <ac:chgData name="Robyn Gebbie" userId="96c8905da4e82956" providerId="LiveId" clId="{AB042A6C-B624-4D68-857B-1DF6D34317D0}" dt="2022-11-16T12:52:16.063" v="952" actId="478"/>
          <ac:spMkLst>
            <pc:docMk/>
            <pc:sldMk cId="1341276174" sldId="261"/>
            <ac:spMk id="30" creationId="{1B59A9FA-5695-271D-C070-DA195BC6CD92}"/>
          </ac:spMkLst>
        </pc:spChg>
        <pc:spChg chg="add del mod">
          <ac:chgData name="Robyn Gebbie" userId="96c8905da4e82956" providerId="LiveId" clId="{AB042A6C-B624-4D68-857B-1DF6D34317D0}" dt="2022-11-16T12:52:16.063" v="952" actId="478"/>
          <ac:spMkLst>
            <pc:docMk/>
            <pc:sldMk cId="1341276174" sldId="261"/>
            <ac:spMk id="31" creationId="{1AE2CBEF-C20F-B2E1-DD88-3AA4685CC639}"/>
          </ac:spMkLst>
        </pc:spChg>
        <pc:spChg chg="add del mod">
          <ac:chgData name="Robyn Gebbie" userId="96c8905da4e82956" providerId="LiveId" clId="{AB042A6C-B624-4D68-857B-1DF6D34317D0}" dt="2022-11-16T12:52:16.063" v="952" actId="478"/>
          <ac:spMkLst>
            <pc:docMk/>
            <pc:sldMk cId="1341276174" sldId="261"/>
            <ac:spMk id="32" creationId="{9B2048EB-A2E7-43BE-BAEE-D2D468AA2303}"/>
          </ac:spMkLst>
        </pc:spChg>
        <pc:picChg chg="add del mod">
          <ac:chgData name="Robyn Gebbie" userId="96c8905da4e82956" providerId="LiveId" clId="{AB042A6C-B624-4D68-857B-1DF6D34317D0}" dt="2022-11-16T11:26:45.312" v="451" actId="478"/>
          <ac:picMkLst>
            <pc:docMk/>
            <pc:sldMk cId="1341276174" sldId="261"/>
            <ac:picMk id="3" creationId="{495E0A84-8DBB-F868-B398-77F6EC2FFA8C}"/>
          </ac:picMkLst>
        </pc:picChg>
        <pc:picChg chg="add del mod">
          <ac:chgData name="Robyn Gebbie" userId="96c8905da4e82956" providerId="LiveId" clId="{AB042A6C-B624-4D68-857B-1DF6D34317D0}" dt="2022-11-16T11:42:32.060" v="503"/>
          <ac:picMkLst>
            <pc:docMk/>
            <pc:sldMk cId="1341276174" sldId="261"/>
            <ac:picMk id="10" creationId="{85E91606-B769-A62B-36A7-CDB37EBD5D02}"/>
          </ac:picMkLst>
        </pc:picChg>
        <pc:picChg chg="add del mod">
          <ac:chgData name="Robyn Gebbie" userId="96c8905da4e82956" providerId="LiveId" clId="{AB042A6C-B624-4D68-857B-1DF6D34317D0}" dt="2022-11-16T11:42:32.060" v="503"/>
          <ac:picMkLst>
            <pc:docMk/>
            <pc:sldMk cId="1341276174" sldId="261"/>
            <ac:picMk id="11" creationId="{DE1FBB10-CBD6-CF13-C3ED-B8898EC49D0B}"/>
          </ac:picMkLst>
        </pc:picChg>
        <pc:picChg chg="add del mod">
          <ac:chgData name="Robyn Gebbie" userId="96c8905da4e82956" providerId="LiveId" clId="{AB042A6C-B624-4D68-857B-1DF6D34317D0}" dt="2022-11-16T12:52:01.313" v="948" actId="478"/>
          <ac:picMkLst>
            <pc:docMk/>
            <pc:sldMk cId="1341276174" sldId="261"/>
            <ac:picMk id="24" creationId="{5C17FA8C-9A49-0502-C57C-7F124E511F8F}"/>
          </ac:picMkLst>
        </pc:picChg>
        <pc:picChg chg="add del mod">
          <ac:chgData name="Robyn Gebbie" userId="96c8905da4e82956" providerId="LiveId" clId="{AB042A6C-B624-4D68-857B-1DF6D34317D0}" dt="2022-11-16T12:52:02.053" v="949" actId="478"/>
          <ac:picMkLst>
            <pc:docMk/>
            <pc:sldMk cId="1341276174" sldId="261"/>
            <ac:picMk id="25" creationId="{9724776D-90C5-CD1B-0849-FD22D5EDB1E0}"/>
          </ac:picMkLst>
        </pc:picChg>
        <pc:picChg chg="add del mod">
          <ac:chgData name="Robyn Gebbie" userId="96c8905da4e82956" providerId="LiveId" clId="{AB042A6C-B624-4D68-857B-1DF6D34317D0}" dt="2022-11-16T12:44:10.311" v="917"/>
          <ac:picMkLst>
            <pc:docMk/>
            <pc:sldMk cId="1341276174" sldId="261"/>
            <ac:picMk id="1026" creationId="{BA2F173F-1C88-178A-AD77-9987C5CB465F}"/>
          </ac:picMkLst>
        </pc:picChg>
        <pc:picChg chg="add del mod">
          <ac:chgData name="Robyn Gebbie" userId="96c8905da4e82956" providerId="LiveId" clId="{AB042A6C-B624-4D68-857B-1DF6D34317D0}" dt="2022-11-16T12:44:07.640" v="911"/>
          <ac:picMkLst>
            <pc:docMk/>
            <pc:sldMk cId="1341276174" sldId="261"/>
            <ac:picMk id="1028" creationId="{4ED05456-DEFE-68EA-559A-D5D5B6ACECEA}"/>
          </ac:picMkLst>
        </pc:picChg>
        <pc:picChg chg="add del mod">
          <ac:chgData name="Robyn Gebbie" userId="96c8905da4e82956" providerId="LiveId" clId="{AB042A6C-B624-4D68-857B-1DF6D34317D0}" dt="2022-11-16T12:45:34.432" v="930"/>
          <ac:picMkLst>
            <pc:docMk/>
            <pc:sldMk cId="1341276174" sldId="261"/>
            <ac:picMk id="1030" creationId="{6971E952-7074-261C-02A6-41F5713AC889}"/>
          </ac:picMkLst>
        </pc:picChg>
        <pc:picChg chg="add mod">
          <ac:chgData name="Robyn Gebbie" userId="96c8905da4e82956" providerId="LiveId" clId="{AB042A6C-B624-4D68-857B-1DF6D34317D0}" dt="2022-11-16T12:52:12.138" v="951" actId="1076"/>
          <ac:picMkLst>
            <pc:docMk/>
            <pc:sldMk cId="1341276174" sldId="261"/>
            <ac:picMk id="1032" creationId="{C3C10E18-2081-5B84-B91F-98FB59E7E09C}"/>
          </ac:picMkLst>
        </pc:picChg>
        <pc:cxnChg chg="add del mod">
          <ac:chgData name="Robyn Gebbie" userId="96c8905da4e82956" providerId="LiveId" clId="{AB042A6C-B624-4D68-857B-1DF6D34317D0}" dt="2022-11-16T11:42:32.060" v="503"/>
          <ac:cxnSpMkLst>
            <pc:docMk/>
            <pc:sldMk cId="1341276174" sldId="261"/>
            <ac:cxnSpMk id="4" creationId="{BF71006E-BF49-F328-B5FE-4F5AC354BC48}"/>
          </ac:cxnSpMkLst>
        </pc:cxnChg>
        <pc:cxnChg chg="add del mod">
          <ac:chgData name="Robyn Gebbie" userId="96c8905da4e82956" providerId="LiveId" clId="{AB042A6C-B624-4D68-857B-1DF6D34317D0}" dt="2022-11-16T11:42:32.060" v="503"/>
          <ac:cxnSpMkLst>
            <pc:docMk/>
            <pc:sldMk cId="1341276174" sldId="261"/>
            <ac:cxnSpMk id="5" creationId="{D2FB1F2C-454A-8306-31FB-26A88CA36A56}"/>
          </ac:cxnSpMkLst>
        </pc:cxnChg>
        <pc:cxnChg chg="add del mod">
          <ac:chgData name="Robyn Gebbie" userId="96c8905da4e82956" providerId="LiveId" clId="{AB042A6C-B624-4D68-857B-1DF6D34317D0}" dt="2022-11-16T11:42:32.060" v="503"/>
          <ac:cxnSpMkLst>
            <pc:docMk/>
            <pc:sldMk cId="1341276174" sldId="261"/>
            <ac:cxnSpMk id="6" creationId="{47F0CA59-A8DD-885F-5699-C43982F816C2}"/>
          </ac:cxnSpMkLst>
        </pc:cxnChg>
        <pc:cxnChg chg="add del mod">
          <ac:chgData name="Robyn Gebbie" userId="96c8905da4e82956" providerId="LiveId" clId="{AB042A6C-B624-4D68-857B-1DF6D34317D0}" dt="2022-11-16T11:42:32.060" v="503"/>
          <ac:cxnSpMkLst>
            <pc:docMk/>
            <pc:sldMk cId="1341276174" sldId="261"/>
            <ac:cxnSpMk id="7" creationId="{A25929C6-C6C8-3B68-5B9D-D1E230577BF8}"/>
          </ac:cxnSpMkLst>
        </pc:cxnChg>
        <pc:cxnChg chg="add del mod">
          <ac:chgData name="Robyn Gebbie" userId="96c8905da4e82956" providerId="LiveId" clId="{AB042A6C-B624-4D68-857B-1DF6D34317D0}" dt="2022-11-16T11:42:32.060" v="503"/>
          <ac:cxnSpMkLst>
            <pc:docMk/>
            <pc:sldMk cId="1341276174" sldId="261"/>
            <ac:cxnSpMk id="9" creationId="{40854541-6B1C-6EE4-0026-ABDFA5BE32D3}"/>
          </ac:cxnSpMkLst>
        </pc:cxnChg>
        <pc:cxnChg chg="add del mod">
          <ac:chgData name="Robyn Gebbie" userId="96c8905da4e82956" providerId="LiveId" clId="{AB042A6C-B624-4D68-857B-1DF6D34317D0}" dt="2022-11-16T11:42:32.060" v="503"/>
          <ac:cxnSpMkLst>
            <pc:docMk/>
            <pc:sldMk cId="1341276174" sldId="261"/>
            <ac:cxnSpMk id="14" creationId="{EC0FC282-1A4F-C2E3-4CA9-53BE1B91D47F}"/>
          </ac:cxnSpMkLst>
        </pc:cxnChg>
        <pc:cxnChg chg="add del mod">
          <ac:chgData name="Robyn Gebbie" userId="96c8905da4e82956" providerId="LiveId" clId="{AB042A6C-B624-4D68-857B-1DF6D34317D0}" dt="2022-11-16T12:52:16.063" v="952" actId="478"/>
          <ac:cxnSpMkLst>
            <pc:docMk/>
            <pc:sldMk cId="1341276174" sldId="261"/>
            <ac:cxnSpMk id="19" creationId="{DEF4941C-EF71-09C7-F42E-9529BA0125AA}"/>
          </ac:cxnSpMkLst>
        </pc:cxnChg>
        <pc:cxnChg chg="add del mod">
          <ac:chgData name="Robyn Gebbie" userId="96c8905da4e82956" providerId="LiveId" clId="{AB042A6C-B624-4D68-857B-1DF6D34317D0}" dt="2022-11-16T12:52:16.063" v="952" actId="478"/>
          <ac:cxnSpMkLst>
            <pc:docMk/>
            <pc:sldMk cId="1341276174" sldId="261"/>
            <ac:cxnSpMk id="20" creationId="{DD0C233D-BAE4-3C55-0944-F288B843DF79}"/>
          </ac:cxnSpMkLst>
        </pc:cxnChg>
        <pc:cxnChg chg="add del mod">
          <ac:chgData name="Robyn Gebbie" userId="96c8905da4e82956" providerId="LiveId" clId="{AB042A6C-B624-4D68-857B-1DF6D34317D0}" dt="2022-11-16T12:52:16.063" v="952" actId="478"/>
          <ac:cxnSpMkLst>
            <pc:docMk/>
            <pc:sldMk cId="1341276174" sldId="261"/>
            <ac:cxnSpMk id="21" creationId="{BCA2DD89-670E-D25E-EB9A-BE28651CFF28}"/>
          </ac:cxnSpMkLst>
        </pc:cxnChg>
        <pc:cxnChg chg="add del mod">
          <ac:chgData name="Robyn Gebbie" userId="96c8905da4e82956" providerId="LiveId" clId="{AB042A6C-B624-4D68-857B-1DF6D34317D0}" dt="2022-11-16T12:52:16.063" v="952" actId="478"/>
          <ac:cxnSpMkLst>
            <pc:docMk/>
            <pc:sldMk cId="1341276174" sldId="261"/>
            <ac:cxnSpMk id="22" creationId="{EDCDB80C-E281-C44E-0600-65906FFC9229}"/>
          </ac:cxnSpMkLst>
        </pc:cxnChg>
        <pc:cxnChg chg="add del mod">
          <ac:chgData name="Robyn Gebbie" userId="96c8905da4e82956" providerId="LiveId" clId="{AB042A6C-B624-4D68-857B-1DF6D34317D0}" dt="2022-11-16T12:52:16.063" v="952" actId="478"/>
          <ac:cxnSpMkLst>
            <pc:docMk/>
            <pc:sldMk cId="1341276174" sldId="261"/>
            <ac:cxnSpMk id="23" creationId="{153D39BD-518E-19D5-D954-62C7BC9E4A0A}"/>
          </ac:cxnSpMkLst>
        </pc:cxnChg>
        <pc:cxnChg chg="add mod">
          <ac:chgData name="Robyn Gebbie" userId="96c8905da4e82956" providerId="LiveId" clId="{AB042A6C-B624-4D68-857B-1DF6D34317D0}" dt="2022-11-16T13:00:31.962" v="1613" actId="1582"/>
          <ac:cxnSpMkLst>
            <pc:docMk/>
            <pc:sldMk cId="1341276174" sldId="261"/>
            <ac:cxnSpMk id="28" creationId="{6B72504B-231B-ACBA-DB8E-C8DAA7152756}"/>
          </ac:cxnSpMkLst>
        </pc:cxnChg>
      </pc:sldChg>
      <pc:sldChg chg="add del">
        <pc:chgData name="Robyn Gebbie" userId="96c8905da4e82956" providerId="LiveId" clId="{AB042A6C-B624-4D68-857B-1DF6D34317D0}" dt="2022-11-16T11:42:54.122" v="505"/>
        <pc:sldMkLst>
          <pc:docMk/>
          <pc:sldMk cId="262507749" sldId="262"/>
        </pc:sldMkLst>
      </pc:sldChg>
      <pc:sldChg chg="addSp delSp modSp new mod">
        <pc:chgData name="Robyn Gebbie" userId="96c8905da4e82956" providerId="LiveId" clId="{AB042A6C-B624-4D68-857B-1DF6D34317D0}" dt="2022-11-16T15:01:19.888" v="2044" actId="1076"/>
        <pc:sldMkLst>
          <pc:docMk/>
          <pc:sldMk cId="4234249263" sldId="262"/>
        </pc:sldMkLst>
        <pc:spChg chg="add del mod">
          <ac:chgData name="Robyn Gebbie" userId="96c8905da4e82956" providerId="LiveId" clId="{AB042A6C-B624-4D68-857B-1DF6D34317D0}" dt="2022-11-16T14:46:26.957" v="1823" actId="478"/>
          <ac:spMkLst>
            <pc:docMk/>
            <pc:sldMk cId="4234249263" sldId="262"/>
            <ac:spMk id="3" creationId="{56FB948F-8322-12C9-9FC6-A39C42479A89}"/>
          </ac:spMkLst>
        </pc:spChg>
        <pc:spChg chg="add del mod">
          <ac:chgData name="Robyn Gebbie" userId="96c8905da4e82956" providerId="LiveId" clId="{AB042A6C-B624-4D68-857B-1DF6D34317D0}" dt="2022-11-16T14:46:51.017" v="1846" actId="478"/>
          <ac:spMkLst>
            <pc:docMk/>
            <pc:sldMk cId="4234249263" sldId="262"/>
            <ac:spMk id="26" creationId="{15573A55-8DDE-AD55-89A4-96E8599910DA}"/>
          </ac:spMkLst>
        </pc:spChg>
        <pc:spChg chg="add del mod">
          <ac:chgData name="Robyn Gebbie" userId="96c8905da4e82956" providerId="LiveId" clId="{AB042A6C-B624-4D68-857B-1DF6D34317D0}" dt="2022-11-16T14:47:47.191" v="1869" actId="478"/>
          <ac:spMkLst>
            <pc:docMk/>
            <pc:sldMk cId="4234249263" sldId="262"/>
            <ac:spMk id="27" creationId="{AAE5F3E8-CC02-B7DB-B1E8-819A89401EB0}"/>
          </ac:spMkLst>
        </pc:spChg>
        <pc:spChg chg="add del mod">
          <ac:chgData name="Robyn Gebbie" userId="96c8905da4e82956" providerId="LiveId" clId="{AB042A6C-B624-4D68-857B-1DF6D34317D0}" dt="2022-11-16T14:56:31.565" v="1913" actId="478"/>
          <ac:spMkLst>
            <pc:docMk/>
            <pc:sldMk cId="4234249263" sldId="262"/>
            <ac:spMk id="28" creationId="{B09EFC89-C18E-028D-54B1-253A5E4ECA01}"/>
          </ac:spMkLst>
        </pc:spChg>
        <pc:spChg chg="add mod">
          <ac:chgData name="Robyn Gebbie" userId="96c8905da4e82956" providerId="LiveId" clId="{AB042A6C-B624-4D68-857B-1DF6D34317D0}" dt="2022-11-16T14:59:10.988" v="1955" actId="208"/>
          <ac:spMkLst>
            <pc:docMk/>
            <pc:sldMk cId="4234249263" sldId="262"/>
            <ac:spMk id="30" creationId="{5700B2F5-3E99-2DEE-59B2-049A2DE0BEAF}"/>
          </ac:spMkLst>
        </pc:spChg>
        <pc:spChg chg="add mod">
          <ac:chgData name="Robyn Gebbie" userId="96c8905da4e82956" providerId="LiveId" clId="{AB042A6C-B624-4D68-857B-1DF6D34317D0}" dt="2022-11-16T14:59:15.150" v="1956" actId="208"/>
          <ac:spMkLst>
            <pc:docMk/>
            <pc:sldMk cId="4234249263" sldId="262"/>
            <ac:spMk id="33" creationId="{A8ACE9AC-835F-C400-8D51-2FAB634C7C46}"/>
          </ac:spMkLst>
        </pc:spChg>
        <pc:spChg chg="add del mod">
          <ac:chgData name="Robyn Gebbie" userId="96c8905da4e82956" providerId="LiveId" clId="{AB042A6C-B624-4D68-857B-1DF6D34317D0}" dt="2022-11-16T15:01:09.471" v="2043"/>
          <ac:spMkLst>
            <pc:docMk/>
            <pc:sldMk cId="4234249263" sldId="262"/>
            <ac:spMk id="34" creationId="{D18D40E6-9912-AA54-2716-E3F238901CB1}"/>
          </ac:spMkLst>
        </pc:spChg>
        <pc:spChg chg="add mod">
          <ac:chgData name="Robyn Gebbie" userId="96c8905da4e82956" providerId="LiveId" clId="{AB042A6C-B624-4D68-857B-1DF6D34317D0}" dt="2022-11-16T15:01:19.888" v="2044" actId="1076"/>
          <ac:spMkLst>
            <pc:docMk/>
            <pc:sldMk cId="4234249263" sldId="262"/>
            <ac:spMk id="35" creationId="{F0F032A6-BA3C-DF9C-E9D1-0B893566F7D1}"/>
          </ac:spMkLst>
        </pc:spChg>
        <pc:grpChg chg="add del mod">
          <ac:chgData name="Robyn Gebbie" userId="96c8905da4e82956" providerId="LiveId" clId="{AB042A6C-B624-4D68-857B-1DF6D34317D0}" dt="2022-11-16T14:43:45.559" v="1806" actId="478"/>
          <ac:grpSpMkLst>
            <pc:docMk/>
            <pc:sldMk cId="4234249263" sldId="262"/>
            <ac:grpSpMk id="20" creationId="{7D5397C0-1202-685E-5D01-686C2DDA2EA3}"/>
          </ac:grpSpMkLst>
        </pc:grpChg>
        <pc:picChg chg="add mod">
          <ac:chgData name="Robyn Gebbie" userId="96c8905da4e82956" providerId="LiveId" clId="{AB042A6C-B624-4D68-857B-1DF6D34317D0}" dt="2022-11-16T14:53:58.442" v="1911" actId="1076"/>
          <ac:picMkLst>
            <pc:docMk/>
            <pc:sldMk cId="4234249263" sldId="262"/>
            <ac:picMk id="2" creationId="{E266B910-FEBE-9A3D-A377-1457CB005A6C}"/>
          </ac:picMkLst>
        </pc:picChg>
        <pc:cxnChg chg="add mod">
          <ac:chgData name="Robyn Gebbie" userId="96c8905da4e82956" providerId="LiveId" clId="{AB042A6C-B624-4D68-857B-1DF6D34317D0}" dt="2022-11-16T14:43:28.955" v="1803" actId="14100"/>
          <ac:cxnSpMkLst>
            <pc:docMk/>
            <pc:sldMk cId="4234249263" sldId="262"/>
            <ac:cxnSpMk id="5" creationId="{A480732E-F933-007B-D96D-A3F363316205}"/>
          </ac:cxnSpMkLst>
        </pc:cxnChg>
        <pc:cxnChg chg="add mod">
          <ac:chgData name="Robyn Gebbie" userId="96c8905da4e82956" providerId="LiveId" clId="{AB042A6C-B624-4D68-857B-1DF6D34317D0}" dt="2022-11-16T14:43:45.559" v="1806" actId="478"/>
          <ac:cxnSpMkLst>
            <pc:docMk/>
            <pc:sldMk cId="4234249263" sldId="262"/>
            <ac:cxnSpMk id="7" creationId="{97362485-5CBD-3D0E-6BB8-E40BF4A925B4}"/>
          </ac:cxnSpMkLst>
        </pc:cxnChg>
        <pc:cxnChg chg="add mod">
          <ac:chgData name="Robyn Gebbie" userId="96c8905da4e82956" providerId="LiveId" clId="{AB042A6C-B624-4D68-857B-1DF6D34317D0}" dt="2022-11-16T14:42:55.228" v="1793" actId="164"/>
          <ac:cxnSpMkLst>
            <pc:docMk/>
            <pc:sldMk cId="4234249263" sldId="262"/>
            <ac:cxnSpMk id="15" creationId="{7BCF24B1-7F92-0911-B15F-9DE02882D5A1}"/>
          </ac:cxnSpMkLst>
        </pc:cxnChg>
        <pc:cxnChg chg="add mod">
          <ac:chgData name="Robyn Gebbie" userId="96c8905da4e82956" providerId="LiveId" clId="{AB042A6C-B624-4D68-857B-1DF6D34317D0}" dt="2022-11-16T14:43:35.601" v="1804" actId="1076"/>
          <ac:cxnSpMkLst>
            <pc:docMk/>
            <pc:sldMk cId="4234249263" sldId="262"/>
            <ac:cxnSpMk id="18" creationId="{F55B36F2-BDD0-4A16-5081-97D130796441}"/>
          </ac:cxnSpMkLst>
        </pc:cxnChg>
        <pc:cxnChg chg="add del mod">
          <ac:chgData name="Robyn Gebbie" userId="96c8905da4e82956" providerId="LiveId" clId="{AB042A6C-B624-4D68-857B-1DF6D34317D0}" dt="2022-11-16T14:56:29.061" v="1912" actId="478"/>
          <ac:cxnSpMkLst>
            <pc:docMk/>
            <pc:sldMk cId="4234249263" sldId="262"/>
            <ac:cxnSpMk id="24" creationId="{19C74F98-0A2F-A418-E40A-334E172FEBB0}"/>
          </ac:cxnSpMkLst>
        </pc:cxnChg>
        <pc:cxnChg chg="add mod ord">
          <ac:chgData name="Robyn Gebbie" userId="96c8905da4e82956" providerId="LiveId" clId="{AB042A6C-B624-4D68-857B-1DF6D34317D0}" dt="2022-11-16T14:58:58.186" v="1953" actId="170"/>
          <ac:cxnSpMkLst>
            <pc:docMk/>
            <pc:sldMk cId="4234249263" sldId="262"/>
            <ac:cxnSpMk id="32" creationId="{534BA5C8-E494-8AEC-A046-7B0C44B5E0C1}"/>
          </ac:cxnSpMkLst>
        </pc:cxnChg>
      </pc:sldChg>
      <pc:sldChg chg="new del">
        <pc:chgData name="Robyn Gebbie" userId="96c8905da4e82956" providerId="LiveId" clId="{AB042A6C-B624-4D68-857B-1DF6D34317D0}" dt="2022-11-17T09:51:23.129" v="2055" actId="47"/>
        <pc:sldMkLst>
          <pc:docMk/>
          <pc:sldMk cId="1763762996" sldId="263"/>
        </pc:sldMkLst>
      </pc:sldChg>
      <pc:sldChg chg="addSp delSp modSp add mod">
        <pc:chgData name="Robyn Gebbie" userId="96c8905da4e82956" providerId="LiveId" clId="{AB042A6C-B624-4D68-857B-1DF6D34317D0}" dt="2022-11-17T10:13:46.340" v="2908" actId="20577"/>
        <pc:sldMkLst>
          <pc:docMk/>
          <pc:sldMk cId="2292157641" sldId="264"/>
        </pc:sldMkLst>
        <pc:spChg chg="mod">
          <ac:chgData name="Robyn Gebbie" userId="96c8905da4e82956" providerId="LiveId" clId="{AB042A6C-B624-4D68-857B-1DF6D34317D0}" dt="2022-11-17T10:00:32.712" v="2236" actId="165"/>
          <ac:spMkLst>
            <pc:docMk/>
            <pc:sldMk cId="2292157641" sldId="264"/>
            <ac:spMk id="4" creationId="{54FC033E-E215-49B7-A08F-E77CF01EE8C4}"/>
          </ac:spMkLst>
        </pc:spChg>
        <pc:spChg chg="del">
          <ac:chgData name="Robyn Gebbie" userId="96c8905da4e82956" providerId="LiveId" clId="{AB042A6C-B624-4D68-857B-1DF6D34317D0}" dt="2022-11-17T09:51:34.067" v="2057" actId="478"/>
          <ac:spMkLst>
            <pc:docMk/>
            <pc:sldMk cId="2292157641" sldId="264"/>
            <ac:spMk id="7" creationId="{DB7FF055-6AD3-40E5-8A63-923839145B77}"/>
          </ac:spMkLst>
        </pc:spChg>
        <pc:spChg chg="del">
          <ac:chgData name="Robyn Gebbie" userId="96c8905da4e82956" providerId="LiveId" clId="{AB042A6C-B624-4D68-857B-1DF6D34317D0}" dt="2022-11-17T09:51:39.162" v="2058" actId="478"/>
          <ac:spMkLst>
            <pc:docMk/>
            <pc:sldMk cId="2292157641" sldId="264"/>
            <ac:spMk id="8" creationId="{AAFA3D7C-D2CF-4D99-8663-63747DC15A12}"/>
          </ac:spMkLst>
        </pc:spChg>
        <pc:spChg chg="del">
          <ac:chgData name="Robyn Gebbie" userId="96c8905da4e82956" providerId="LiveId" clId="{AB042A6C-B624-4D68-857B-1DF6D34317D0}" dt="2022-11-17T09:53:03.816" v="2080" actId="478"/>
          <ac:spMkLst>
            <pc:docMk/>
            <pc:sldMk cId="2292157641" sldId="264"/>
            <ac:spMk id="10" creationId="{15957545-A2BA-4EF2-BE25-396371E38BA0}"/>
          </ac:spMkLst>
        </pc:spChg>
        <pc:spChg chg="mod">
          <ac:chgData name="Robyn Gebbie" userId="96c8905da4e82956" providerId="LiveId" clId="{AB042A6C-B624-4D68-857B-1DF6D34317D0}" dt="2022-11-17T10:03:31.870" v="2353" actId="20577"/>
          <ac:spMkLst>
            <pc:docMk/>
            <pc:sldMk cId="2292157641" sldId="264"/>
            <ac:spMk id="11" creationId="{DA9D353F-614C-406F-9948-2E6F95AD2DB4}"/>
          </ac:spMkLst>
        </pc:spChg>
        <pc:spChg chg="mod">
          <ac:chgData name="Robyn Gebbie" userId="96c8905da4e82956" providerId="LiveId" clId="{AB042A6C-B624-4D68-857B-1DF6D34317D0}" dt="2022-11-17T10:01:09.062" v="2246" actId="478"/>
          <ac:spMkLst>
            <pc:docMk/>
            <pc:sldMk cId="2292157641" sldId="264"/>
            <ac:spMk id="19" creationId="{7E3024EC-AAF8-4DC1-8914-D2F81BADEA76}"/>
          </ac:spMkLst>
        </pc:spChg>
        <pc:spChg chg="del">
          <ac:chgData name="Robyn Gebbie" userId="96c8905da4e82956" providerId="LiveId" clId="{AB042A6C-B624-4D68-857B-1DF6D34317D0}" dt="2022-11-17T09:53:05.982" v="2081" actId="478"/>
          <ac:spMkLst>
            <pc:docMk/>
            <pc:sldMk cId="2292157641" sldId="264"/>
            <ac:spMk id="21" creationId="{49C25B25-EC0E-4402-9BD7-895B967186B8}"/>
          </ac:spMkLst>
        </pc:spChg>
        <pc:spChg chg="add del mod">
          <ac:chgData name="Robyn Gebbie" userId="96c8905da4e82956" providerId="LiveId" clId="{AB042A6C-B624-4D68-857B-1DF6D34317D0}" dt="2022-11-17T10:12:07.958" v="2786" actId="1076"/>
          <ac:spMkLst>
            <pc:docMk/>
            <pc:sldMk cId="2292157641" sldId="264"/>
            <ac:spMk id="22" creationId="{C9A8D1A4-1C68-4E4A-B85F-C96095C44F76}"/>
          </ac:spMkLst>
        </pc:spChg>
        <pc:spChg chg="del">
          <ac:chgData name="Robyn Gebbie" userId="96c8905da4e82956" providerId="LiveId" clId="{AB042A6C-B624-4D68-857B-1DF6D34317D0}" dt="2022-11-17T09:51:45.174" v="2060" actId="478"/>
          <ac:spMkLst>
            <pc:docMk/>
            <pc:sldMk cId="2292157641" sldId="264"/>
            <ac:spMk id="24" creationId="{E1E817A9-A698-41F1-BD18-C009C42A3108}"/>
          </ac:spMkLst>
        </pc:spChg>
        <pc:spChg chg="del">
          <ac:chgData name="Robyn Gebbie" userId="96c8905da4e82956" providerId="LiveId" clId="{AB042A6C-B624-4D68-857B-1DF6D34317D0}" dt="2022-11-17T09:51:50.157" v="2061" actId="478"/>
          <ac:spMkLst>
            <pc:docMk/>
            <pc:sldMk cId="2292157641" sldId="264"/>
            <ac:spMk id="25" creationId="{94F21667-3DC9-46B3-AA10-602E465D872E}"/>
          </ac:spMkLst>
        </pc:spChg>
        <pc:spChg chg="mod">
          <ac:chgData name="Robyn Gebbie" userId="96c8905da4e82956" providerId="LiveId" clId="{AB042A6C-B624-4D68-857B-1DF6D34317D0}" dt="2022-11-17T10:01:08.749" v="2245" actId="478"/>
          <ac:spMkLst>
            <pc:docMk/>
            <pc:sldMk cId="2292157641" sldId="264"/>
            <ac:spMk id="27" creationId="{0668353E-3729-4DA8-9AC7-EF26BAD6A40A}"/>
          </ac:spMkLst>
        </pc:spChg>
        <pc:spChg chg="del">
          <ac:chgData name="Robyn Gebbie" userId="96c8905da4e82956" providerId="LiveId" clId="{AB042A6C-B624-4D68-857B-1DF6D34317D0}" dt="2022-11-17T09:53:07.884" v="2082" actId="478"/>
          <ac:spMkLst>
            <pc:docMk/>
            <pc:sldMk cId="2292157641" sldId="264"/>
            <ac:spMk id="29" creationId="{9DA0F04E-09A4-4A61-943C-5141F6AE8DBB}"/>
          </ac:spMkLst>
        </pc:spChg>
        <pc:spChg chg="add del mod">
          <ac:chgData name="Robyn Gebbie" userId="96c8905da4e82956" providerId="LiveId" clId="{AB042A6C-B624-4D68-857B-1DF6D34317D0}" dt="2022-11-17T10:12:14.659" v="2790" actId="20577"/>
          <ac:spMkLst>
            <pc:docMk/>
            <pc:sldMk cId="2292157641" sldId="264"/>
            <ac:spMk id="30" creationId="{11F96AE9-A603-4154-A4AB-0D3D421FD822}"/>
          </ac:spMkLst>
        </pc:spChg>
        <pc:spChg chg="del">
          <ac:chgData name="Robyn Gebbie" userId="96c8905da4e82956" providerId="LiveId" clId="{AB042A6C-B624-4D68-857B-1DF6D34317D0}" dt="2022-11-17T09:52:13.984" v="2066" actId="478"/>
          <ac:spMkLst>
            <pc:docMk/>
            <pc:sldMk cId="2292157641" sldId="264"/>
            <ac:spMk id="32" creationId="{BFB9A7AC-681C-45B5-8A24-8D9FB5C4A1F2}"/>
          </ac:spMkLst>
        </pc:spChg>
        <pc:spChg chg="del">
          <ac:chgData name="Robyn Gebbie" userId="96c8905da4e82956" providerId="LiveId" clId="{AB042A6C-B624-4D68-857B-1DF6D34317D0}" dt="2022-11-17T09:52:16.307" v="2067" actId="478"/>
          <ac:spMkLst>
            <pc:docMk/>
            <pc:sldMk cId="2292157641" sldId="264"/>
            <ac:spMk id="33" creationId="{862C8651-E2C7-417A-9AA4-B0BFB9A80DB9}"/>
          </ac:spMkLst>
        </pc:spChg>
        <pc:spChg chg="mod">
          <ac:chgData name="Robyn Gebbie" userId="96c8905da4e82956" providerId="LiveId" clId="{AB042A6C-B624-4D68-857B-1DF6D34317D0}" dt="2022-11-17T10:01:08.028" v="2244" actId="478"/>
          <ac:spMkLst>
            <pc:docMk/>
            <pc:sldMk cId="2292157641" sldId="264"/>
            <ac:spMk id="35" creationId="{432AB6BE-AA2D-4D5E-8A4C-6874D4F49EBB}"/>
          </ac:spMkLst>
        </pc:spChg>
        <pc:spChg chg="del">
          <ac:chgData name="Robyn Gebbie" userId="96c8905da4e82956" providerId="LiveId" clId="{AB042A6C-B624-4D68-857B-1DF6D34317D0}" dt="2022-11-17T09:53:11.080" v="2083" actId="478"/>
          <ac:spMkLst>
            <pc:docMk/>
            <pc:sldMk cId="2292157641" sldId="264"/>
            <ac:spMk id="37" creationId="{15D0A6CB-1377-4C24-962B-155E946F4885}"/>
          </ac:spMkLst>
        </pc:spChg>
        <pc:spChg chg="add del mod">
          <ac:chgData name="Robyn Gebbie" userId="96c8905da4e82956" providerId="LiveId" clId="{AB042A6C-B624-4D68-857B-1DF6D34317D0}" dt="2022-11-17T10:13:46.340" v="2908" actId="20577"/>
          <ac:spMkLst>
            <pc:docMk/>
            <pc:sldMk cId="2292157641" sldId="264"/>
            <ac:spMk id="38" creationId="{D82EA89E-DC2B-48CD-A45C-D39D7D40D05A}"/>
          </ac:spMkLst>
        </pc:spChg>
        <pc:spChg chg="del">
          <ac:chgData name="Robyn Gebbie" userId="96c8905da4e82956" providerId="LiveId" clId="{AB042A6C-B624-4D68-857B-1DF6D34317D0}" dt="2022-11-17T09:52:07.441" v="2063" actId="478"/>
          <ac:spMkLst>
            <pc:docMk/>
            <pc:sldMk cId="2292157641" sldId="264"/>
            <ac:spMk id="40" creationId="{8BCD9D40-EFE0-4870-AD43-4738B815EB15}"/>
          </ac:spMkLst>
        </pc:spChg>
        <pc:spChg chg="del">
          <ac:chgData name="Robyn Gebbie" userId="96c8905da4e82956" providerId="LiveId" clId="{AB042A6C-B624-4D68-857B-1DF6D34317D0}" dt="2022-11-17T09:52:09.918" v="2064" actId="478"/>
          <ac:spMkLst>
            <pc:docMk/>
            <pc:sldMk cId="2292157641" sldId="264"/>
            <ac:spMk id="41" creationId="{4C197BCF-47E5-43DF-89D5-1CCCEC51A66F}"/>
          </ac:spMkLst>
        </pc:spChg>
        <pc:spChg chg="del">
          <ac:chgData name="Robyn Gebbie" userId="96c8905da4e82956" providerId="LiveId" clId="{AB042A6C-B624-4D68-857B-1DF6D34317D0}" dt="2022-11-17T09:52:52.721" v="2076" actId="478"/>
          <ac:spMkLst>
            <pc:docMk/>
            <pc:sldMk cId="2292157641" sldId="264"/>
            <ac:spMk id="46" creationId="{DDF0FABA-006F-410F-802E-36E46862B4E3}"/>
          </ac:spMkLst>
        </pc:spChg>
        <pc:spChg chg="del">
          <ac:chgData name="Robyn Gebbie" userId="96c8905da4e82956" providerId="LiveId" clId="{AB042A6C-B624-4D68-857B-1DF6D34317D0}" dt="2022-11-17T09:52:50.611" v="2075" actId="478"/>
          <ac:spMkLst>
            <pc:docMk/>
            <pc:sldMk cId="2292157641" sldId="264"/>
            <ac:spMk id="47" creationId="{3DA1CD5F-9815-4F32-9595-C883F71F085B}"/>
          </ac:spMkLst>
        </pc:spChg>
        <pc:spChg chg="del">
          <ac:chgData name="Robyn Gebbie" userId="96c8905da4e82956" providerId="LiveId" clId="{AB042A6C-B624-4D68-857B-1DF6D34317D0}" dt="2022-11-17T09:52:40.985" v="2072" actId="478"/>
          <ac:spMkLst>
            <pc:docMk/>
            <pc:sldMk cId="2292157641" sldId="264"/>
            <ac:spMk id="48" creationId="{CE60A53B-69EC-4494-98EE-777AA0BB1D46}"/>
          </ac:spMkLst>
        </pc:spChg>
        <pc:spChg chg="del">
          <ac:chgData name="Robyn Gebbie" userId="96c8905da4e82956" providerId="LiveId" clId="{AB042A6C-B624-4D68-857B-1DF6D34317D0}" dt="2022-11-17T09:52:56.007" v="2077" actId="478"/>
          <ac:spMkLst>
            <pc:docMk/>
            <pc:sldMk cId="2292157641" sldId="264"/>
            <ac:spMk id="49" creationId="{64379C00-64A7-4DC1-A9C8-D275E629951E}"/>
          </ac:spMkLst>
        </pc:spChg>
        <pc:spChg chg="del">
          <ac:chgData name="Robyn Gebbie" userId="96c8905da4e82956" providerId="LiveId" clId="{AB042A6C-B624-4D68-857B-1DF6D34317D0}" dt="2022-11-17T09:52:58.142" v="2078" actId="478"/>
          <ac:spMkLst>
            <pc:docMk/>
            <pc:sldMk cId="2292157641" sldId="264"/>
            <ac:spMk id="50" creationId="{64014AFE-C33C-4899-8DF7-57E0F15BF071}"/>
          </ac:spMkLst>
        </pc:spChg>
        <pc:spChg chg="del">
          <ac:chgData name="Robyn Gebbie" userId="96c8905da4e82956" providerId="LiveId" clId="{AB042A6C-B624-4D68-857B-1DF6D34317D0}" dt="2022-11-17T09:53:00.028" v="2079" actId="478"/>
          <ac:spMkLst>
            <pc:docMk/>
            <pc:sldMk cId="2292157641" sldId="264"/>
            <ac:spMk id="51" creationId="{B25EC2C2-DEA1-4BA9-AB1E-BBD50B6C9441}"/>
          </ac:spMkLst>
        </pc:spChg>
        <pc:spChg chg="del">
          <ac:chgData name="Robyn Gebbie" userId="96c8905da4e82956" providerId="LiveId" clId="{AB042A6C-B624-4D68-857B-1DF6D34317D0}" dt="2022-11-17T09:51:28.538" v="2056" actId="478"/>
          <ac:spMkLst>
            <pc:docMk/>
            <pc:sldMk cId="2292157641" sldId="264"/>
            <ac:spMk id="54" creationId="{40AB8B71-ADC8-4777-BE73-27610C278098}"/>
          </ac:spMkLst>
        </pc:spChg>
        <pc:spChg chg="del">
          <ac:chgData name="Robyn Gebbie" userId="96c8905da4e82956" providerId="LiveId" clId="{AB042A6C-B624-4D68-857B-1DF6D34317D0}" dt="2022-11-17T09:51:54.351" v="2062" actId="478"/>
          <ac:spMkLst>
            <pc:docMk/>
            <pc:sldMk cId="2292157641" sldId="264"/>
            <ac:spMk id="55" creationId="{3FC40AB2-6EF0-4C60-BFF5-86122AFC9EA2}"/>
          </ac:spMkLst>
        </pc:spChg>
        <pc:spChg chg="del">
          <ac:chgData name="Robyn Gebbie" userId="96c8905da4e82956" providerId="LiveId" clId="{AB042A6C-B624-4D68-857B-1DF6D34317D0}" dt="2022-11-17T09:52:12.097" v="2065" actId="478"/>
          <ac:spMkLst>
            <pc:docMk/>
            <pc:sldMk cId="2292157641" sldId="264"/>
            <ac:spMk id="57" creationId="{7E1F2ABD-A751-414D-BCB1-E2901D8C1B89}"/>
          </ac:spMkLst>
        </pc:spChg>
        <pc:spChg chg="del">
          <ac:chgData name="Robyn Gebbie" userId="96c8905da4e82956" providerId="LiveId" clId="{AB042A6C-B624-4D68-857B-1DF6D34317D0}" dt="2022-11-17T09:51:43.644" v="2059" actId="478"/>
          <ac:spMkLst>
            <pc:docMk/>
            <pc:sldMk cId="2292157641" sldId="264"/>
            <ac:spMk id="58" creationId="{628C7BD3-8786-413F-A6C4-0F66BD34AB21}"/>
          </ac:spMkLst>
        </pc:spChg>
        <pc:spChg chg="mod">
          <ac:chgData name="Robyn Gebbie" userId="96c8905da4e82956" providerId="LiveId" clId="{AB042A6C-B624-4D68-857B-1DF6D34317D0}" dt="2022-11-17T09:54:13.324" v="2126" actId="2711"/>
          <ac:spMkLst>
            <pc:docMk/>
            <pc:sldMk cId="2292157641" sldId="264"/>
            <ac:spMk id="60" creationId="{8C1B05DF-59AD-4DFB-A66D-F3422067AC3A}"/>
          </ac:spMkLst>
        </pc:spChg>
        <pc:grpChg chg="del">
          <ac:chgData name="Robyn Gebbie" userId="96c8905da4e82956" providerId="LiveId" clId="{AB042A6C-B624-4D68-857B-1DF6D34317D0}" dt="2022-11-17T09:51:54.351" v="2062" actId="478"/>
          <ac:grpSpMkLst>
            <pc:docMk/>
            <pc:sldMk cId="2292157641" sldId="264"/>
            <ac:grpSpMk id="2" creationId="{63B00B17-D29F-4EFF-9290-F3F540F3279D}"/>
          </ac:grpSpMkLst>
        </pc:grpChg>
        <pc:grpChg chg="del">
          <ac:chgData name="Robyn Gebbie" userId="96c8905da4e82956" providerId="LiveId" clId="{AB042A6C-B624-4D68-857B-1DF6D34317D0}" dt="2022-11-17T09:52:12.097" v="2065" actId="478"/>
          <ac:grpSpMkLst>
            <pc:docMk/>
            <pc:sldMk cId="2292157641" sldId="264"/>
            <ac:grpSpMk id="3" creationId="{00733BB3-F43A-4779-888F-AB510CBE48A0}"/>
          </ac:grpSpMkLst>
        </pc:grpChg>
        <pc:grpChg chg="del">
          <ac:chgData name="Robyn Gebbie" userId="96c8905da4e82956" providerId="LiveId" clId="{AB042A6C-B624-4D68-857B-1DF6D34317D0}" dt="2022-11-17T09:51:43.644" v="2059" actId="478"/>
          <ac:grpSpMkLst>
            <pc:docMk/>
            <pc:sldMk cId="2292157641" sldId="264"/>
            <ac:grpSpMk id="5" creationId="{0AAA0A50-383E-4F8C-B990-DACDA7C8914E}"/>
          </ac:grpSpMkLst>
        </pc:grpChg>
        <pc:grpChg chg="del">
          <ac:chgData name="Robyn Gebbie" userId="96c8905da4e82956" providerId="LiveId" clId="{AB042A6C-B624-4D68-857B-1DF6D34317D0}" dt="2022-11-17T09:51:34.067" v="2057" actId="478"/>
          <ac:grpSpMkLst>
            <pc:docMk/>
            <pc:sldMk cId="2292157641" sldId="264"/>
            <ac:grpSpMk id="9" creationId="{457FB867-A7C6-4498-908E-59C993C7B05C}"/>
          </ac:grpSpMkLst>
        </pc:grpChg>
        <pc:grpChg chg="del">
          <ac:chgData name="Robyn Gebbie" userId="96c8905da4e82956" providerId="LiveId" clId="{AB042A6C-B624-4D68-857B-1DF6D34317D0}" dt="2022-11-17T09:51:28.538" v="2056" actId="478"/>
          <ac:grpSpMkLst>
            <pc:docMk/>
            <pc:sldMk cId="2292157641" sldId="264"/>
            <ac:grpSpMk id="12" creationId="{FC3FE12C-707E-4B7F-8E6C-C01BFEFB7627}"/>
          </ac:grpSpMkLst>
        </pc:grpChg>
        <pc:grpChg chg="add del mod topLvl">
          <ac:chgData name="Robyn Gebbie" userId="96c8905da4e82956" providerId="LiveId" clId="{AB042A6C-B624-4D68-857B-1DF6D34317D0}" dt="2022-11-17T10:00:33.156" v="2237" actId="478"/>
          <ac:grpSpMkLst>
            <pc:docMk/>
            <pc:sldMk cId="2292157641" sldId="264"/>
            <ac:grpSpMk id="14" creationId="{5FE1B804-1473-4902-A878-D9BDA835F57D}"/>
          </ac:grpSpMkLst>
        </pc:grpChg>
        <pc:grpChg chg="add del mod">
          <ac:chgData name="Robyn Gebbie" userId="96c8905da4e82956" providerId="LiveId" clId="{AB042A6C-B624-4D68-857B-1DF6D34317D0}" dt="2022-11-17T10:00:33.156" v="2237" actId="478"/>
          <ac:grpSpMkLst>
            <pc:docMk/>
            <pc:sldMk cId="2292157641" sldId="264"/>
            <ac:grpSpMk id="15" creationId="{99C13715-1CC4-796F-8AEC-227538E8F834}"/>
          </ac:grpSpMkLst>
        </pc:grpChg>
        <pc:grpChg chg="mod topLvl">
          <ac:chgData name="Robyn Gebbie" userId="96c8905da4e82956" providerId="LiveId" clId="{AB042A6C-B624-4D68-857B-1DF6D34317D0}" dt="2022-11-17T10:00:32.712" v="2236" actId="165"/>
          <ac:grpSpMkLst>
            <pc:docMk/>
            <pc:sldMk cId="2292157641" sldId="264"/>
            <ac:grpSpMk id="17" creationId="{47B50FAF-2DD9-46C7-838A-9D4F4209BF28}"/>
          </ac:grpSpMkLst>
        </pc:grpChg>
        <pc:grpChg chg="add del mod topLvl">
          <ac:chgData name="Robyn Gebbie" userId="96c8905da4e82956" providerId="LiveId" clId="{AB042A6C-B624-4D68-857B-1DF6D34317D0}" dt="2022-11-17T10:01:09.062" v="2246" actId="478"/>
          <ac:grpSpMkLst>
            <pc:docMk/>
            <pc:sldMk cId="2292157641" sldId="264"/>
            <ac:grpSpMk id="18" creationId="{75D78DDC-32C0-434F-B345-B22E232A2948}"/>
          </ac:grpSpMkLst>
        </pc:grpChg>
        <pc:grpChg chg="del">
          <ac:chgData name="Robyn Gebbie" userId="96c8905da4e82956" providerId="LiveId" clId="{AB042A6C-B624-4D68-857B-1DF6D34317D0}" dt="2022-11-17T09:51:45.174" v="2060" actId="478"/>
          <ac:grpSpMkLst>
            <pc:docMk/>
            <pc:sldMk cId="2292157641" sldId="264"/>
            <ac:grpSpMk id="20" creationId="{B076EB60-BBCC-41DC-9D06-09DF42DD9458}"/>
          </ac:grpSpMkLst>
        </pc:grpChg>
        <pc:grpChg chg="add del mod topLvl">
          <ac:chgData name="Robyn Gebbie" userId="96c8905da4e82956" providerId="LiveId" clId="{AB042A6C-B624-4D68-857B-1DF6D34317D0}" dt="2022-11-17T10:01:08.749" v="2245" actId="478"/>
          <ac:grpSpMkLst>
            <pc:docMk/>
            <pc:sldMk cId="2292157641" sldId="264"/>
            <ac:grpSpMk id="26" creationId="{FE838C60-000F-40AA-9601-0878EA54279C}"/>
          </ac:grpSpMkLst>
        </pc:grpChg>
        <pc:grpChg chg="del">
          <ac:chgData name="Robyn Gebbie" userId="96c8905da4e82956" providerId="LiveId" clId="{AB042A6C-B624-4D68-857B-1DF6D34317D0}" dt="2022-11-17T09:52:13.984" v="2066" actId="478"/>
          <ac:grpSpMkLst>
            <pc:docMk/>
            <pc:sldMk cId="2292157641" sldId="264"/>
            <ac:grpSpMk id="28" creationId="{DDAF3FF1-87D8-408B-85B9-00AA2FCF36D8}"/>
          </ac:grpSpMkLst>
        </pc:grpChg>
        <pc:grpChg chg="add del mod topLvl">
          <ac:chgData name="Robyn Gebbie" userId="96c8905da4e82956" providerId="LiveId" clId="{AB042A6C-B624-4D68-857B-1DF6D34317D0}" dt="2022-11-17T10:01:08.028" v="2244" actId="478"/>
          <ac:grpSpMkLst>
            <pc:docMk/>
            <pc:sldMk cId="2292157641" sldId="264"/>
            <ac:grpSpMk id="34" creationId="{26B9BD7E-9DA8-4619-897B-5E468B982F01}"/>
          </ac:grpSpMkLst>
        </pc:grpChg>
        <pc:grpChg chg="del">
          <ac:chgData name="Robyn Gebbie" userId="96c8905da4e82956" providerId="LiveId" clId="{AB042A6C-B624-4D68-857B-1DF6D34317D0}" dt="2022-11-17T09:52:07.441" v="2063" actId="478"/>
          <ac:grpSpMkLst>
            <pc:docMk/>
            <pc:sldMk cId="2292157641" sldId="264"/>
            <ac:grpSpMk id="36" creationId="{E003F6CD-D387-423B-861A-F3DEFE814DC0}"/>
          </ac:grpSpMkLst>
        </pc:grpChg>
        <pc:grpChg chg="del mod">
          <ac:chgData name="Robyn Gebbie" userId="96c8905da4e82956" providerId="LiveId" clId="{AB042A6C-B624-4D68-857B-1DF6D34317D0}" dt="2022-11-17T09:52:58.142" v="2078" actId="478"/>
          <ac:grpSpMkLst>
            <pc:docMk/>
            <pc:sldMk cId="2292157641" sldId="264"/>
            <ac:grpSpMk id="45" creationId="{01ACD805-F93C-47FF-A22D-68B268AC0E79}"/>
          </ac:grpSpMkLst>
        </pc:grpChg>
        <pc:cxnChg chg="add del mod topLvl">
          <ac:chgData name="Robyn Gebbie" userId="96c8905da4e82956" providerId="LiveId" clId="{AB042A6C-B624-4D68-857B-1DF6D34317D0}" dt="2022-11-17T10:00:33.156" v="2237" actId="478"/>
          <ac:cxnSpMkLst>
            <pc:docMk/>
            <pc:sldMk cId="2292157641" sldId="264"/>
            <ac:cxnSpMk id="6" creationId="{829FFA54-371D-43BC-A63E-6C931EA42A31}"/>
          </ac:cxnSpMkLst>
        </pc:cxnChg>
        <pc:cxnChg chg="mod">
          <ac:chgData name="Robyn Gebbie" userId="96c8905da4e82956" providerId="LiveId" clId="{AB042A6C-B624-4D68-857B-1DF6D34317D0}" dt="2022-11-17T10:00:32.712" v="2236" actId="165"/>
          <ac:cxnSpMkLst>
            <pc:docMk/>
            <pc:sldMk cId="2292157641" sldId="264"/>
            <ac:cxnSpMk id="13" creationId="{EF339DBC-3A34-4875-910B-BDDD96E05064}"/>
          </ac:cxnSpMkLst>
        </pc:cxnChg>
        <pc:cxnChg chg="add del mod">
          <ac:chgData name="Robyn Gebbie" userId="96c8905da4e82956" providerId="LiveId" clId="{AB042A6C-B624-4D68-857B-1DF6D34317D0}" dt="2022-11-17T10:12:07.633" v="2785" actId="14100"/>
          <ac:cxnSpMkLst>
            <pc:docMk/>
            <pc:sldMk cId="2292157641" sldId="264"/>
            <ac:cxnSpMk id="23" creationId="{BA7E3347-A50C-4F16-BE88-C3037848EC6D}"/>
          </ac:cxnSpMkLst>
        </pc:cxnChg>
        <pc:cxnChg chg="add del mod">
          <ac:chgData name="Robyn Gebbie" userId="96c8905da4e82956" providerId="LiveId" clId="{AB042A6C-B624-4D68-857B-1DF6D34317D0}" dt="2022-11-17T10:12:08.935" v="2788" actId="14100"/>
          <ac:cxnSpMkLst>
            <pc:docMk/>
            <pc:sldMk cId="2292157641" sldId="264"/>
            <ac:cxnSpMk id="31" creationId="{7DD16D42-5C4E-47FF-A1A8-6A431CACCDA6}"/>
          </ac:cxnSpMkLst>
        </pc:cxnChg>
        <pc:cxnChg chg="add del mod">
          <ac:chgData name="Robyn Gebbie" userId="96c8905da4e82956" providerId="LiveId" clId="{AB042A6C-B624-4D68-857B-1DF6D34317D0}" dt="2022-11-17T10:01:08.028" v="2244" actId="478"/>
          <ac:cxnSpMkLst>
            <pc:docMk/>
            <pc:sldMk cId="2292157641" sldId="264"/>
            <ac:cxnSpMk id="39" creationId="{05865C1B-A7B0-43E1-874D-3A8274B68901}"/>
          </ac:cxnSpMkLst>
        </pc:cxnChg>
      </pc:sldChg>
      <pc:sldChg chg="add del">
        <pc:chgData name="Robyn Gebbie" userId="96c8905da4e82956" providerId="LiveId" clId="{AB042A6C-B624-4D68-857B-1DF6D34317D0}" dt="2022-11-17T10:14:02.524" v="2909" actId="47"/>
        <pc:sldMkLst>
          <pc:docMk/>
          <pc:sldMk cId="2084426953" sldId="265"/>
        </pc:sldMkLst>
      </pc:sldChg>
      <pc:sldChg chg="new del">
        <pc:chgData name="Robyn Gebbie" userId="96c8905da4e82956" providerId="LiveId" clId="{AB042A6C-B624-4D68-857B-1DF6D34317D0}" dt="2022-11-17T09:59:11.490" v="2217" actId="47"/>
        <pc:sldMkLst>
          <pc:docMk/>
          <pc:sldMk cId="2984105104" sldId="265"/>
        </pc:sldMkLst>
      </pc:sldChg>
      <pc:sldChg chg="addSp delSp modSp add mod">
        <pc:chgData name="Robyn Gebbie" userId="96c8905da4e82956" providerId="LiveId" clId="{AB042A6C-B624-4D68-857B-1DF6D34317D0}" dt="2022-11-17T10:19:49.101" v="2923" actId="207"/>
        <pc:sldMkLst>
          <pc:docMk/>
          <pc:sldMk cId="4076317653" sldId="265"/>
        </pc:sldMkLst>
        <pc:spChg chg="add del">
          <ac:chgData name="Robyn Gebbie" userId="96c8905da4e82956" providerId="LiveId" clId="{AB042A6C-B624-4D68-857B-1DF6D34317D0}" dt="2022-11-17T10:14:56.341" v="2912" actId="11529"/>
          <ac:spMkLst>
            <pc:docMk/>
            <pc:sldMk cId="4076317653" sldId="265"/>
            <ac:spMk id="2" creationId="{573AD1A2-C4D1-E960-1505-432757D0C3AC}"/>
          </ac:spMkLst>
        </pc:spChg>
        <pc:spChg chg="add del mod ord">
          <ac:chgData name="Robyn Gebbie" userId="96c8905da4e82956" providerId="LiveId" clId="{AB042A6C-B624-4D68-857B-1DF6D34317D0}" dt="2022-11-17T10:15:15.098" v="2922" actId="11529"/>
          <ac:spMkLst>
            <pc:docMk/>
            <pc:sldMk cId="4076317653" sldId="265"/>
            <ac:spMk id="3" creationId="{CD85D508-F148-E432-5DB8-662150968D59}"/>
          </ac:spMkLst>
        </pc:spChg>
        <pc:spChg chg="mod">
          <ac:chgData name="Robyn Gebbie" userId="96c8905da4e82956" providerId="LiveId" clId="{AB042A6C-B624-4D68-857B-1DF6D34317D0}" dt="2022-11-17T10:19:49.101" v="2923" actId="207"/>
          <ac:spMkLst>
            <pc:docMk/>
            <pc:sldMk cId="4076317653" sldId="265"/>
            <ac:spMk id="11" creationId="{DA9D353F-614C-406F-9948-2E6F95AD2DB4}"/>
          </ac:spMkLst>
        </pc:spChg>
      </pc:sldChg>
      <pc:sldChg chg="addSp delSp modSp add del mod">
        <pc:chgData name="Robyn Gebbie" userId="96c8905da4e82956" providerId="LiveId" clId="{AB042A6C-B624-4D68-857B-1DF6D34317D0}" dt="2022-11-17T10:01:20.440" v="2250" actId="47"/>
        <pc:sldMkLst>
          <pc:docMk/>
          <pc:sldMk cId="2607958155" sldId="266"/>
        </pc:sldMkLst>
        <pc:spChg chg="mod">
          <ac:chgData name="Robyn Gebbie" userId="96c8905da4e82956" providerId="LiveId" clId="{AB042A6C-B624-4D68-857B-1DF6D34317D0}" dt="2022-11-17T09:59:31.024" v="2219" actId="165"/>
          <ac:spMkLst>
            <pc:docMk/>
            <pc:sldMk cId="2607958155" sldId="266"/>
            <ac:spMk id="4" creationId="{54FC033E-E215-49B7-A08F-E77CF01EE8C4}"/>
          </ac:spMkLst>
        </pc:spChg>
        <pc:spChg chg="mod">
          <ac:chgData name="Robyn Gebbie" userId="96c8905da4e82956" providerId="LiveId" clId="{AB042A6C-B624-4D68-857B-1DF6D34317D0}" dt="2022-11-17T09:59:31.024" v="2219" actId="165"/>
          <ac:spMkLst>
            <pc:docMk/>
            <pc:sldMk cId="2607958155" sldId="266"/>
            <ac:spMk id="11" creationId="{DA9D353F-614C-406F-9948-2E6F95AD2DB4}"/>
          </ac:spMkLst>
        </pc:spChg>
        <pc:spChg chg="mod">
          <ac:chgData name="Robyn Gebbie" userId="96c8905da4e82956" providerId="LiveId" clId="{AB042A6C-B624-4D68-857B-1DF6D34317D0}" dt="2022-11-17T09:59:31.024" v="2219" actId="165"/>
          <ac:spMkLst>
            <pc:docMk/>
            <pc:sldMk cId="2607958155" sldId="266"/>
            <ac:spMk id="19" creationId="{7E3024EC-AAF8-4DC1-8914-D2F81BADEA76}"/>
          </ac:spMkLst>
        </pc:spChg>
        <pc:spChg chg="mod">
          <ac:chgData name="Robyn Gebbie" userId="96c8905da4e82956" providerId="LiveId" clId="{AB042A6C-B624-4D68-857B-1DF6D34317D0}" dt="2022-11-17T09:59:31.024" v="2219" actId="165"/>
          <ac:spMkLst>
            <pc:docMk/>
            <pc:sldMk cId="2607958155" sldId="266"/>
            <ac:spMk id="22" creationId="{C9A8D1A4-1C68-4E4A-B85F-C96095C44F76}"/>
          </ac:spMkLst>
        </pc:spChg>
        <pc:spChg chg="mod">
          <ac:chgData name="Robyn Gebbie" userId="96c8905da4e82956" providerId="LiveId" clId="{AB042A6C-B624-4D68-857B-1DF6D34317D0}" dt="2022-11-17T09:59:31.024" v="2219" actId="165"/>
          <ac:spMkLst>
            <pc:docMk/>
            <pc:sldMk cId="2607958155" sldId="266"/>
            <ac:spMk id="27" creationId="{0668353E-3729-4DA8-9AC7-EF26BAD6A40A}"/>
          </ac:spMkLst>
        </pc:spChg>
        <pc:spChg chg="mod">
          <ac:chgData name="Robyn Gebbie" userId="96c8905da4e82956" providerId="LiveId" clId="{AB042A6C-B624-4D68-857B-1DF6D34317D0}" dt="2022-11-17T09:59:31.024" v="2219" actId="165"/>
          <ac:spMkLst>
            <pc:docMk/>
            <pc:sldMk cId="2607958155" sldId="266"/>
            <ac:spMk id="30" creationId="{11F96AE9-A603-4154-A4AB-0D3D421FD822}"/>
          </ac:spMkLst>
        </pc:spChg>
        <pc:spChg chg="mod">
          <ac:chgData name="Robyn Gebbie" userId="96c8905da4e82956" providerId="LiveId" clId="{AB042A6C-B624-4D68-857B-1DF6D34317D0}" dt="2022-11-17T09:59:31.024" v="2219" actId="165"/>
          <ac:spMkLst>
            <pc:docMk/>
            <pc:sldMk cId="2607958155" sldId="266"/>
            <ac:spMk id="35" creationId="{432AB6BE-AA2D-4D5E-8A4C-6874D4F49EBB}"/>
          </ac:spMkLst>
        </pc:spChg>
        <pc:spChg chg="mod">
          <ac:chgData name="Robyn Gebbie" userId="96c8905da4e82956" providerId="LiveId" clId="{AB042A6C-B624-4D68-857B-1DF6D34317D0}" dt="2022-11-17T09:59:31.024" v="2219" actId="165"/>
          <ac:spMkLst>
            <pc:docMk/>
            <pc:sldMk cId="2607958155" sldId="266"/>
            <ac:spMk id="38" creationId="{D82EA89E-DC2B-48CD-A45C-D39D7D40D05A}"/>
          </ac:spMkLst>
        </pc:spChg>
        <pc:grpChg chg="del mod topLvl">
          <ac:chgData name="Robyn Gebbie" userId="96c8905da4e82956" providerId="LiveId" clId="{AB042A6C-B624-4D68-857B-1DF6D34317D0}" dt="2022-11-17T09:59:31.024" v="2219" actId="165"/>
          <ac:grpSpMkLst>
            <pc:docMk/>
            <pc:sldMk cId="2607958155" sldId="266"/>
            <ac:grpSpMk id="14" creationId="{5FE1B804-1473-4902-A878-D9BDA835F57D}"/>
          </ac:grpSpMkLst>
        </pc:grpChg>
        <pc:grpChg chg="del">
          <ac:chgData name="Robyn Gebbie" userId="96c8905da4e82956" providerId="LiveId" clId="{AB042A6C-B624-4D68-857B-1DF6D34317D0}" dt="2022-11-17T09:59:23.140" v="2218" actId="165"/>
          <ac:grpSpMkLst>
            <pc:docMk/>
            <pc:sldMk cId="2607958155" sldId="266"/>
            <ac:grpSpMk id="15" creationId="{99C13715-1CC4-796F-8AEC-227538E8F834}"/>
          </ac:grpSpMkLst>
        </pc:grpChg>
        <pc:grpChg chg="mod topLvl">
          <ac:chgData name="Robyn Gebbie" userId="96c8905da4e82956" providerId="LiveId" clId="{AB042A6C-B624-4D68-857B-1DF6D34317D0}" dt="2022-11-17T09:59:31.024" v="2219" actId="165"/>
          <ac:grpSpMkLst>
            <pc:docMk/>
            <pc:sldMk cId="2607958155" sldId="266"/>
            <ac:grpSpMk id="17" creationId="{47B50FAF-2DD9-46C7-838A-9D4F4209BF28}"/>
          </ac:grpSpMkLst>
        </pc:grpChg>
        <pc:grpChg chg="add del mod topLvl">
          <ac:chgData name="Robyn Gebbie" userId="96c8905da4e82956" providerId="LiveId" clId="{AB042A6C-B624-4D68-857B-1DF6D34317D0}" dt="2022-11-17T09:59:45.618" v="2225" actId="478"/>
          <ac:grpSpMkLst>
            <pc:docMk/>
            <pc:sldMk cId="2607958155" sldId="266"/>
            <ac:grpSpMk id="18" creationId="{75D78DDC-32C0-434F-B345-B22E232A2948}"/>
          </ac:grpSpMkLst>
        </pc:grpChg>
        <pc:grpChg chg="add del mod topLvl">
          <ac:chgData name="Robyn Gebbie" userId="96c8905da4e82956" providerId="LiveId" clId="{AB042A6C-B624-4D68-857B-1DF6D34317D0}" dt="2022-11-17T09:59:45.188" v="2224" actId="478"/>
          <ac:grpSpMkLst>
            <pc:docMk/>
            <pc:sldMk cId="2607958155" sldId="266"/>
            <ac:grpSpMk id="26" creationId="{FE838C60-000F-40AA-9601-0878EA54279C}"/>
          </ac:grpSpMkLst>
        </pc:grpChg>
        <pc:grpChg chg="add del mod topLvl">
          <ac:chgData name="Robyn Gebbie" userId="96c8905da4e82956" providerId="LiveId" clId="{AB042A6C-B624-4D68-857B-1DF6D34317D0}" dt="2022-11-17T09:59:44.301" v="2223" actId="478"/>
          <ac:grpSpMkLst>
            <pc:docMk/>
            <pc:sldMk cId="2607958155" sldId="266"/>
            <ac:grpSpMk id="34" creationId="{26B9BD7E-9DA8-4619-897B-5E468B982F01}"/>
          </ac:grpSpMkLst>
        </pc:grpChg>
        <pc:cxnChg chg="mod topLvl">
          <ac:chgData name="Robyn Gebbie" userId="96c8905da4e82956" providerId="LiveId" clId="{AB042A6C-B624-4D68-857B-1DF6D34317D0}" dt="2022-11-17T09:59:23.140" v="2218" actId="165"/>
          <ac:cxnSpMkLst>
            <pc:docMk/>
            <pc:sldMk cId="2607958155" sldId="266"/>
            <ac:cxnSpMk id="6" creationId="{829FFA54-371D-43BC-A63E-6C931EA42A31}"/>
          </ac:cxnSpMkLst>
        </pc:cxnChg>
        <pc:cxnChg chg="mod">
          <ac:chgData name="Robyn Gebbie" userId="96c8905da4e82956" providerId="LiveId" clId="{AB042A6C-B624-4D68-857B-1DF6D34317D0}" dt="2022-11-17T09:59:31.024" v="2219" actId="165"/>
          <ac:cxnSpMkLst>
            <pc:docMk/>
            <pc:sldMk cId="2607958155" sldId="266"/>
            <ac:cxnSpMk id="13" creationId="{EF339DBC-3A34-4875-910B-BDDD96E05064}"/>
          </ac:cxnSpMkLst>
        </pc:cxnChg>
        <pc:cxnChg chg="mod">
          <ac:chgData name="Robyn Gebbie" userId="96c8905da4e82956" providerId="LiveId" clId="{AB042A6C-B624-4D68-857B-1DF6D34317D0}" dt="2022-11-17T09:59:45.618" v="2225" actId="478"/>
          <ac:cxnSpMkLst>
            <pc:docMk/>
            <pc:sldMk cId="2607958155" sldId="266"/>
            <ac:cxnSpMk id="23" creationId="{BA7E3347-A50C-4F16-BE88-C3037848EC6D}"/>
          </ac:cxnSpMkLst>
        </pc:cxnChg>
        <pc:cxnChg chg="mod">
          <ac:chgData name="Robyn Gebbie" userId="96c8905da4e82956" providerId="LiveId" clId="{AB042A6C-B624-4D68-857B-1DF6D34317D0}" dt="2022-11-17T09:59:45.188" v="2224" actId="478"/>
          <ac:cxnSpMkLst>
            <pc:docMk/>
            <pc:sldMk cId="2607958155" sldId="266"/>
            <ac:cxnSpMk id="31" creationId="{7DD16D42-5C4E-47FF-A1A8-6A431CACCDA6}"/>
          </ac:cxnSpMkLst>
        </pc:cxnChg>
        <pc:cxnChg chg="mod">
          <ac:chgData name="Robyn Gebbie" userId="96c8905da4e82956" providerId="LiveId" clId="{AB042A6C-B624-4D68-857B-1DF6D34317D0}" dt="2022-11-17T09:59:44.301" v="2223" actId="478"/>
          <ac:cxnSpMkLst>
            <pc:docMk/>
            <pc:sldMk cId="2607958155" sldId="266"/>
            <ac:cxnSpMk id="39" creationId="{05865C1B-A7B0-43E1-874D-3A8274B68901}"/>
          </ac:cxnSpMkLst>
        </pc:cxnChg>
      </pc:sldChg>
      <pc:sldChg chg="modSp add mod">
        <pc:chgData name="Robyn Gebbie" userId="96c8905da4e82956" providerId="LiveId" clId="{AB042A6C-B624-4D68-857B-1DF6D34317D0}" dt="2022-11-17T10:20:13.752" v="2927" actId="207"/>
        <pc:sldMkLst>
          <pc:docMk/>
          <pc:sldMk cId="4015529952" sldId="266"/>
        </pc:sldMkLst>
        <pc:spChg chg="mod">
          <ac:chgData name="Robyn Gebbie" userId="96c8905da4e82956" providerId="LiveId" clId="{AB042A6C-B624-4D68-857B-1DF6D34317D0}" dt="2022-11-17T10:20:07.174" v="2926" actId="207"/>
          <ac:spMkLst>
            <pc:docMk/>
            <pc:sldMk cId="4015529952" sldId="266"/>
            <ac:spMk id="11" creationId="{DA9D353F-614C-406F-9948-2E6F95AD2DB4}"/>
          </ac:spMkLst>
        </pc:spChg>
        <pc:spChg chg="mod">
          <ac:chgData name="Robyn Gebbie" userId="96c8905da4e82956" providerId="LiveId" clId="{AB042A6C-B624-4D68-857B-1DF6D34317D0}" dt="2022-11-17T10:20:13.752" v="2927" actId="207"/>
          <ac:spMkLst>
            <pc:docMk/>
            <pc:sldMk cId="4015529952" sldId="266"/>
            <ac:spMk id="22" creationId="{C9A8D1A4-1C68-4E4A-B85F-C96095C44F76}"/>
          </ac:spMkLst>
        </pc:spChg>
      </pc:sldChg>
      <pc:sldChg chg="addSp delSp modSp new mod">
        <pc:chgData name="Robyn Gebbie" userId="96c8905da4e82956" providerId="LiveId" clId="{AB042A6C-B624-4D68-857B-1DF6D34317D0}" dt="2022-11-17T11:06:21.814" v="3059" actId="1076"/>
        <pc:sldMkLst>
          <pc:docMk/>
          <pc:sldMk cId="897261339" sldId="267"/>
        </pc:sldMkLst>
        <pc:spChg chg="add del mod">
          <ac:chgData name="Robyn Gebbie" userId="96c8905da4e82956" providerId="LiveId" clId="{AB042A6C-B624-4D68-857B-1DF6D34317D0}" dt="2022-11-17T10:27:56.028" v="2957" actId="478"/>
          <ac:spMkLst>
            <pc:docMk/>
            <pc:sldMk cId="897261339" sldId="267"/>
            <ac:spMk id="2" creationId="{21558193-CB34-8594-B115-95004817AAA3}"/>
          </ac:spMkLst>
        </pc:spChg>
        <pc:spChg chg="add del mod">
          <ac:chgData name="Robyn Gebbie" userId="96c8905da4e82956" providerId="LiveId" clId="{AB042A6C-B624-4D68-857B-1DF6D34317D0}" dt="2022-11-17T10:28:45.207" v="2984" actId="478"/>
          <ac:spMkLst>
            <pc:docMk/>
            <pc:sldMk cId="897261339" sldId="267"/>
            <ac:spMk id="3" creationId="{331550E5-9BED-2E55-9AE8-EFE3DA2D71EB}"/>
          </ac:spMkLst>
        </pc:spChg>
        <pc:spChg chg="add mod">
          <ac:chgData name="Robyn Gebbie" userId="96c8905da4e82956" providerId="LiveId" clId="{AB042A6C-B624-4D68-857B-1DF6D34317D0}" dt="2022-11-17T10:33:49.521" v="3046" actId="207"/>
          <ac:spMkLst>
            <pc:docMk/>
            <pc:sldMk cId="897261339" sldId="267"/>
            <ac:spMk id="4" creationId="{C46889B8-FE11-D95F-3121-D386FFE69060}"/>
          </ac:spMkLst>
        </pc:spChg>
        <pc:spChg chg="add mod">
          <ac:chgData name="Robyn Gebbie" userId="96c8905da4e82956" providerId="LiveId" clId="{AB042A6C-B624-4D68-857B-1DF6D34317D0}" dt="2022-11-17T10:33:49.521" v="3046" actId="207"/>
          <ac:spMkLst>
            <pc:docMk/>
            <pc:sldMk cId="897261339" sldId="267"/>
            <ac:spMk id="5" creationId="{A941A2F1-6E3A-1EEE-E825-25598AAF6C54}"/>
          </ac:spMkLst>
        </pc:spChg>
        <pc:spChg chg="add mod">
          <ac:chgData name="Robyn Gebbie" userId="96c8905da4e82956" providerId="LiveId" clId="{AB042A6C-B624-4D68-857B-1DF6D34317D0}" dt="2022-11-17T10:33:49.521" v="3046" actId="207"/>
          <ac:spMkLst>
            <pc:docMk/>
            <pc:sldMk cId="897261339" sldId="267"/>
            <ac:spMk id="6" creationId="{8A057C61-B333-A7AA-CB4B-701ED0E73425}"/>
          </ac:spMkLst>
        </pc:spChg>
        <pc:spChg chg="add del mod">
          <ac:chgData name="Robyn Gebbie" userId="96c8905da4e82956" providerId="LiveId" clId="{AB042A6C-B624-4D68-857B-1DF6D34317D0}" dt="2022-11-17T10:31:22.484" v="3002" actId="478"/>
          <ac:spMkLst>
            <pc:docMk/>
            <pc:sldMk cId="897261339" sldId="267"/>
            <ac:spMk id="7" creationId="{5E9F9BD3-9CDF-29CE-E31D-0B5C829C2844}"/>
          </ac:spMkLst>
        </pc:spChg>
        <pc:spChg chg="add mod">
          <ac:chgData name="Robyn Gebbie" userId="96c8905da4e82956" providerId="LiveId" clId="{AB042A6C-B624-4D68-857B-1DF6D34317D0}" dt="2022-11-17T10:33:49.521" v="3046" actId="207"/>
          <ac:spMkLst>
            <pc:docMk/>
            <pc:sldMk cId="897261339" sldId="267"/>
            <ac:spMk id="8" creationId="{6C573AC2-2762-0E5D-7621-14C32BA053F5}"/>
          </ac:spMkLst>
        </pc:spChg>
        <pc:spChg chg="add mod">
          <ac:chgData name="Robyn Gebbie" userId="96c8905da4e82956" providerId="LiveId" clId="{AB042A6C-B624-4D68-857B-1DF6D34317D0}" dt="2022-11-17T10:33:49.521" v="3046" actId="207"/>
          <ac:spMkLst>
            <pc:docMk/>
            <pc:sldMk cId="897261339" sldId="267"/>
            <ac:spMk id="9" creationId="{8194CCE9-D135-4F14-684A-C46134493FA5}"/>
          </ac:spMkLst>
        </pc:spChg>
        <pc:spChg chg="add mod">
          <ac:chgData name="Robyn Gebbie" userId="96c8905da4e82956" providerId="LiveId" clId="{AB042A6C-B624-4D68-857B-1DF6D34317D0}" dt="2022-11-17T10:33:49.521" v="3046" actId="207"/>
          <ac:spMkLst>
            <pc:docMk/>
            <pc:sldMk cId="897261339" sldId="267"/>
            <ac:spMk id="10" creationId="{530DC3DF-A478-AACC-0651-C610B4DBE397}"/>
          </ac:spMkLst>
        </pc:spChg>
        <pc:spChg chg="add mod">
          <ac:chgData name="Robyn Gebbie" userId="96c8905da4e82956" providerId="LiveId" clId="{AB042A6C-B624-4D68-857B-1DF6D34317D0}" dt="2022-11-17T10:33:49.521" v="3046" actId="207"/>
          <ac:spMkLst>
            <pc:docMk/>
            <pc:sldMk cId="897261339" sldId="267"/>
            <ac:spMk id="11" creationId="{7E103DFA-2A4B-5334-3F74-91B2CBD51AED}"/>
          </ac:spMkLst>
        </pc:spChg>
        <pc:spChg chg="add mod">
          <ac:chgData name="Robyn Gebbie" userId="96c8905da4e82956" providerId="LiveId" clId="{AB042A6C-B624-4D68-857B-1DF6D34317D0}" dt="2022-11-17T10:33:49.521" v="3046" actId="207"/>
          <ac:spMkLst>
            <pc:docMk/>
            <pc:sldMk cId="897261339" sldId="267"/>
            <ac:spMk id="12" creationId="{23AEDCD6-5C36-EB94-C1A3-2430932BDA05}"/>
          </ac:spMkLst>
        </pc:spChg>
        <pc:spChg chg="add mod">
          <ac:chgData name="Robyn Gebbie" userId="96c8905da4e82956" providerId="LiveId" clId="{AB042A6C-B624-4D68-857B-1DF6D34317D0}" dt="2022-11-17T10:33:49.521" v="3046" actId="207"/>
          <ac:spMkLst>
            <pc:docMk/>
            <pc:sldMk cId="897261339" sldId="267"/>
            <ac:spMk id="13" creationId="{8909B8BA-9D7F-296A-9387-04ECD628B0AC}"/>
          </ac:spMkLst>
        </pc:spChg>
        <pc:spChg chg="add del mod">
          <ac:chgData name="Robyn Gebbie" userId="96c8905da4e82956" providerId="LiveId" clId="{AB042A6C-B624-4D68-857B-1DF6D34317D0}" dt="2022-11-17T10:31:48.494" v="3014"/>
          <ac:spMkLst>
            <pc:docMk/>
            <pc:sldMk cId="897261339" sldId="267"/>
            <ac:spMk id="14" creationId="{55D05DF0-DAB7-11CB-41FD-E86B428E2374}"/>
          </ac:spMkLst>
        </pc:spChg>
        <pc:spChg chg="add del mod">
          <ac:chgData name="Robyn Gebbie" userId="96c8905da4e82956" providerId="LiveId" clId="{AB042A6C-B624-4D68-857B-1DF6D34317D0}" dt="2022-11-17T10:31:48.494" v="3014"/>
          <ac:spMkLst>
            <pc:docMk/>
            <pc:sldMk cId="897261339" sldId="267"/>
            <ac:spMk id="15" creationId="{330CF2D2-F8EB-2C76-71D6-0E81EAAB73BD}"/>
          </ac:spMkLst>
        </pc:spChg>
        <pc:spChg chg="add del mod">
          <ac:chgData name="Robyn Gebbie" userId="96c8905da4e82956" providerId="LiveId" clId="{AB042A6C-B624-4D68-857B-1DF6D34317D0}" dt="2022-11-17T10:31:48.494" v="3014"/>
          <ac:spMkLst>
            <pc:docMk/>
            <pc:sldMk cId="897261339" sldId="267"/>
            <ac:spMk id="16" creationId="{CC26BF26-AF8D-5111-72D0-021F1A81BFBE}"/>
          </ac:spMkLst>
        </pc:spChg>
        <pc:spChg chg="add del mod">
          <ac:chgData name="Robyn Gebbie" userId="96c8905da4e82956" providerId="LiveId" clId="{AB042A6C-B624-4D68-857B-1DF6D34317D0}" dt="2022-11-17T10:31:48.494" v="3014"/>
          <ac:spMkLst>
            <pc:docMk/>
            <pc:sldMk cId="897261339" sldId="267"/>
            <ac:spMk id="17" creationId="{E17EC9FA-1218-F26C-1C20-088D431EDF55}"/>
          </ac:spMkLst>
        </pc:spChg>
        <pc:spChg chg="add del mod">
          <ac:chgData name="Robyn Gebbie" userId="96c8905da4e82956" providerId="LiveId" clId="{AB042A6C-B624-4D68-857B-1DF6D34317D0}" dt="2022-11-17T10:31:48.494" v="3014"/>
          <ac:spMkLst>
            <pc:docMk/>
            <pc:sldMk cId="897261339" sldId="267"/>
            <ac:spMk id="18" creationId="{71ED9F2B-3D1D-FBE5-255D-44276527BF9C}"/>
          </ac:spMkLst>
        </pc:spChg>
        <pc:spChg chg="add del mod">
          <ac:chgData name="Robyn Gebbie" userId="96c8905da4e82956" providerId="LiveId" clId="{AB042A6C-B624-4D68-857B-1DF6D34317D0}" dt="2022-11-17T10:31:48.494" v="3014"/>
          <ac:spMkLst>
            <pc:docMk/>
            <pc:sldMk cId="897261339" sldId="267"/>
            <ac:spMk id="19" creationId="{C2596C38-28F2-D719-DA72-F6F2FA867732}"/>
          </ac:spMkLst>
        </pc:spChg>
        <pc:spChg chg="add del mod">
          <ac:chgData name="Robyn Gebbie" userId="96c8905da4e82956" providerId="LiveId" clId="{AB042A6C-B624-4D68-857B-1DF6D34317D0}" dt="2022-11-17T10:31:48.494" v="3014"/>
          <ac:spMkLst>
            <pc:docMk/>
            <pc:sldMk cId="897261339" sldId="267"/>
            <ac:spMk id="20" creationId="{0978DAD1-A56E-9372-4AD9-7EC5ED9B4EB1}"/>
          </ac:spMkLst>
        </pc:spChg>
        <pc:spChg chg="add del mod">
          <ac:chgData name="Robyn Gebbie" userId="96c8905da4e82956" providerId="LiveId" clId="{AB042A6C-B624-4D68-857B-1DF6D34317D0}" dt="2022-11-17T10:31:48.494" v="3014"/>
          <ac:spMkLst>
            <pc:docMk/>
            <pc:sldMk cId="897261339" sldId="267"/>
            <ac:spMk id="21" creationId="{D6C5F826-7720-AC90-F3BD-1874140DADAB}"/>
          </ac:spMkLst>
        </pc:spChg>
        <pc:spChg chg="add del mod">
          <ac:chgData name="Robyn Gebbie" userId="96c8905da4e82956" providerId="LiveId" clId="{AB042A6C-B624-4D68-857B-1DF6D34317D0}" dt="2022-11-17T10:31:48.494" v="3014"/>
          <ac:spMkLst>
            <pc:docMk/>
            <pc:sldMk cId="897261339" sldId="267"/>
            <ac:spMk id="22" creationId="{CF95177F-A5C5-5809-0488-4E613FE9719D}"/>
          </ac:spMkLst>
        </pc:spChg>
        <pc:spChg chg="mod">
          <ac:chgData name="Robyn Gebbie" userId="96c8905da4e82956" providerId="LiveId" clId="{AB042A6C-B624-4D68-857B-1DF6D34317D0}" dt="2022-11-17T10:33:49.521" v="3046" actId="207"/>
          <ac:spMkLst>
            <pc:docMk/>
            <pc:sldMk cId="897261339" sldId="267"/>
            <ac:spMk id="25" creationId="{5DF41768-FEFC-B9EB-AEB2-D59C07E18974}"/>
          </ac:spMkLst>
        </pc:spChg>
        <pc:spChg chg="mod">
          <ac:chgData name="Robyn Gebbie" userId="96c8905da4e82956" providerId="LiveId" clId="{AB042A6C-B624-4D68-857B-1DF6D34317D0}" dt="2022-11-17T10:59:15.904" v="3058" actId="20577"/>
          <ac:spMkLst>
            <pc:docMk/>
            <pc:sldMk cId="897261339" sldId="267"/>
            <ac:spMk id="26" creationId="{4ED5E432-0EEB-0965-BD92-42B4260553B2}"/>
          </ac:spMkLst>
        </pc:spChg>
        <pc:spChg chg="mod">
          <ac:chgData name="Robyn Gebbie" userId="96c8905da4e82956" providerId="LiveId" clId="{AB042A6C-B624-4D68-857B-1DF6D34317D0}" dt="2022-11-17T10:33:49.521" v="3046" actId="207"/>
          <ac:spMkLst>
            <pc:docMk/>
            <pc:sldMk cId="897261339" sldId="267"/>
            <ac:spMk id="27" creationId="{339FE44A-2891-B27C-353B-54C682821E1C}"/>
          </ac:spMkLst>
        </pc:spChg>
        <pc:spChg chg="mod">
          <ac:chgData name="Robyn Gebbie" userId="96c8905da4e82956" providerId="LiveId" clId="{AB042A6C-B624-4D68-857B-1DF6D34317D0}" dt="2022-11-17T10:33:49.521" v="3046" actId="207"/>
          <ac:spMkLst>
            <pc:docMk/>
            <pc:sldMk cId="897261339" sldId="267"/>
            <ac:spMk id="28" creationId="{59F1C0FF-3D2D-61CF-D5B8-E2006939C3C8}"/>
          </ac:spMkLst>
        </pc:spChg>
        <pc:spChg chg="mod">
          <ac:chgData name="Robyn Gebbie" userId="96c8905da4e82956" providerId="LiveId" clId="{AB042A6C-B624-4D68-857B-1DF6D34317D0}" dt="2022-11-17T10:33:49.521" v="3046" actId="207"/>
          <ac:spMkLst>
            <pc:docMk/>
            <pc:sldMk cId="897261339" sldId="267"/>
            <ac:spMk id="29" creationId="{FAA18CE7-049F-6F5F-163C-58848918B1B2}"/>
          </ac:spMkLst>
        </pc:spChg>
        <pc:spChg chg="mod">
          <ac:chgData name="Robyn Gebbie" userId="96c8905da4e82956" providerId="LiveId" clId="{AB042A6C-B624-4D68-857B-1DF6D34317D0}" dt="2022-11-17T10:33:49.521" v="3046" actId="207"/>
          <ac:spMkLst>
            <pc:docMk/>
            <pc:sldMk cId="897261339" sldId="267"/>
            <ac:spMk id="30" creationId="{DC1E0454-2BAF-9852-FC65-C3A0DA2E612E}"/>
          </ac:spMkLst>
        </pc:spChg>
        <pc:spChg chg="mod">
          <ac:chgData name="Robyn Gebbie" userId="96c8905da4e82956" providerId="LiveId" clId="{AB042A6C-B624-4D68-857B-1DF6D34317D0}" dt="2022-11-17T10:33:49.521" v="3046" actId="207"/>
          <ac:spMkLst>
            <pc:docMk/>
            <pc:sldMk cId="897261339" sldId="267"/>
            <ac:spMk id="31" creationId="{C144EE25-50E3-2CC4-951F-7EAE2FCE2F6C}"/>
          </ac:spMkLst>
        </pc:spChg>
        <pc:spChg chg="mod">
          <ac:chgData name="Robyn Gebbie" userId="96c8905da4e82956" providerId="LiveId" clId="{AB042A6C-B624-4D68-857B-1DF6D34317D0}" dt="2022-11-17T10:33:49.521" v="3046" actId="207"/>
          <ac:spMkLst>
            <pc:docMk/>
            <pc:sldMk cId="897261339" sldId="267"/>
            <ac:spMk id="32" creationId="{E0423EB4-063D-652A-4891-50D5990AED3B}"/>
          </ac:spMkLst>
        </pc:spChg>
        <pc:spChg chg="mod">
          <ac:chgData name="Robyn Gebbie" userId="96c8905da4e82956" providerId="LiveId" clId="{AB042A6C-B624-4D68-857B-1DF6D34317D0}" dt="2022-11-17T10:33:49.521" v="3046" actId="207"/>
          <ac:spMkLst>
            <pc:docMk/>
            <pc:sldMk cId="897261339" sldId="267"/>
            <ac:spMk id="33" creationId="{44606B24-A790-004F-BD20-69999427F522}"/>
          </ac:spMkLst>
        </pc:spChg>
        <pc:spChg chg="mod">
          <ac:chgData name="Robyn Gebbie" userId="96c8905da4e82956" providerId="LiveId" clId="{AB042A6C-B624-4D68-857B-1DF6D34317D0}" dt="2022-11-17T10:33:49.521" v="3046" actId="207"/>
          <ac:spMkLst>
            <pc:docMk/>
            <pc:sldMk cId="897261339" sldId="267"/>
            <ac:spMk id="35" creationId="{48A40C31-93AB-B3A6-E344-F216B73067C4}"/>
          </ac:spMkLst>
        </pc:spChg>
        <pc:spChg chg="mod">
          <ac:chgData name="Robyn Gebbie" userId="96c8905da4e82956" providerId="LiveId" clId="{AB042A6C-B624-4D68-857B-1DF6D34317D0}" dt="2022-11-17T10:33:49.521" v="3046" actId="207"/>
          <ac:spMkLst>
            <pc:docMk/>
            <pc:sldMk cId="897261339" sldId="267"/>
            <ac:spMk id="36" creationId="{948D51CF-1A30-60E5-17C3-32290C35FFCD}"/>
          </ac:spMkLst>
        </pc:spChg>
        <pc:spChg chg="mod">
          <ac:chgData name="Robyn Gebbie" userId="96c8905da4e82956" providerId="LiveId" clId="{AB042A6C-B624-4D68-857B-1DF6D34317D0}" dt="2022-11-17T10:33:49.521" v="3046" actId="207"/>
          <ac:spMkLst>
            <pc:docMk/>
            <pc:sldMk cId="897261339" sldId="267"/>
            <ac:spMk id="37" creationId="{470A2F0B-598A-5533-5B70-7D4ED56145D8}"/>
          </ac:spMkLst>
        </pc:spChg>
        <pc:spChg chg="mod">
          <ac:chgData name="Robyn Gebbie" userId="96c8905da4e82956" providerId="LiveId" clId="{AB042A6C-B624-4D68-857B-1DF6D34317D0}" dt="2022-11-17T10:33:49.521" v="3046" actId="207"/>
          <ac:spMkLst>
            <pc:docMk/>
            <pc:sldMk cId="897261339" sldId="267"/>
            <ac:spMk id="38" creationId="{C40B6CA5-3D8A-6EDF-7307-3780F9E7EB41}"/>
          </ac:spMkLst>
        </pc:spChg>
        <pc:spChg chg="mod">
          <ac:chgData name="Robyn Gebbie" userId="96c8905da4e82956" providerId="LiveId" clId="{AB042A6C-B624-4D68-857B-1DF6D34317D0}" dt="2022-11-17T10:33:49.521" v="3046" actId="207"/>
          <ac:spMkLst>
            <pc:docMk/>
            <pc:sldMk cId="897261339" sldId="267"/>
            <ac:spMk id="39" creationId="{B04D956C-CD42-4F8E-4FC3-E3AD87CDCC13}"/>
          </ac:spMkLst>
        </pc:spChg>
        <pc:spChg chg="mod">
          <ac:chgData name="Robyn Gebbie" userId="96c8905da4e82956" providerId="LiveId" clId="{AB042A6C-B624-4D68-857B-1DF6D34317D0}" dt="2022-11-17T10:33:49.521" v="3046" actId="207"/>
          <ac:spMkLst>
            <pc:docMk/>
            <pc:sldMk cId="897261339" sldId="267"/>
            <ac:spMk id="40" creationId="{A7D1981B-CD08-1F92-CFFD-2232B41BE640}"/>
          </ac:spMkLst>
        </pc:spChg>
        <pc:spChg chg="mod">
          <ac:chgData name="Robyn Gebbie" userId="96c8905da4e82956" providerId="LiveId" clId="{AB042A6C-B624-4D68-857B-1DF6D34317D0}" dt="2022-11-17T10:33:49.521" v="3046" actId="207"/>
          <ac:spMkLst>
            <pc:docMk/>
            <pc:sldMk cId="897261339" sldId="267"/>
            <ac:spMk id="41" creationId="{03C789EC-DC85-AC7F-66DB-ABF4DD95068F}"/>
          </ac:spMkLst>
        </pc:spChg>
        <pc:spChg chg="mod">
          <ac:chgData name="Robyn Gebbie" userId="96c8905da4e82956" providerId="LiveId" clId="{AB042A6C-B624-4D68-857B-1DF6D34317D0}" dt="2022-11-17T10:33:49.521" v="3046" actId="207"/>
          <ac:spMkLst>
            <pc:docMk/>
            <pc:sldMk cId="897261339" sldId="267"/>
            <ac:spMk id="42" creationId="{3447FC7C-DFBE-01FE-44F1-BFC7235B4084}"/>
          </ac:spMkLst>
        </pc:spChg>
        <pc:spChg chg="mod">
          <ac:chgData name="Robyn Gebbie" userId="96c8905da4e82956" providerId="LiveId" clId="{AB042A6C-B624-4D68-857B-1DF6D34317D0}" dt="2022-11-17T10:33:49.521" v="3046" actId="207"/>
          <ac:spMkLst>
            <pc:docMk/>
            <pc:sldMk cId="897261339" sldId="267"/>
            <ac:spMk id="43" creationId="{5B59358A-BB4F-F494-455F-2BDE85C554BC}"/>
          </ac:spMkLst>
        </pc:spChg>
        <pc:spChg chg="mod">
          <ac:chgData name="Robyn Gebbie" userId="96c8905da4e82956" providerId="LiveId" clId="{AB042A6C-B624-4D68-857B-1DF6D34317D0}" dt="2022-11-17T10:34:11.294" v="3050" actId="20577"/>
          <ac:spMkLst>
            <pc:docMk/>
            <pc:sldMk cId="897261339" sldId="267"/>
            <ac:spMk id="45" creationId="{3E867CF6-E91E-B9F8-8316-2090478B97D9}"/>
          </ac:spMkLst>
        </pc:spChg>
        <pc:spChg chg="mod">
          <ac:chgData name="Robyn Gebbie" userId="96c8905da4e82956" providerId="LiveId" clId="{AB042A6C-B624-4D68-857B-1DF6D34317D0}" dt="2022-11-17T10:59:06.479" v="3056" actId="20577"/>
          <ac:spMkLst>
            <pc:docMk/>
            <pc:sldMk cId="897261339" sldId="267"/>
            <ac:spMk id="46" creationId="{6449E29E-3336-1C26-F89F-B9DCC39EB914}"/>
          </ac:spMkLst>
        </pc:spChg>
        <pc:spChg chg="mod">
          <ac:chgData name="Robyn Gebbie" userId="96c8905da4e82956" providerId="LiveId" clId="{AB042A6C-B624-4D68-857B-1DF6D34317D0}" dt="2022-11-17T10:34:13.833" v="3052" actId="20577"/>
          <ac:spMkLst>
            <pc:docMk/>
            <pc:sldMk cId="897261339" sldId="267"/>
            <ac:spMk id="47" creationId="{FD9FB630-790E-2A5F-8CF6-6844120B3CB3}"/>
          </ac:spMkLst>
        </pc:spChg>
        <pc:spChg chg="mod">
          <ac:chgData name="Robyn Gebbie" userId="96c8905da4e82956" providerId="LiveId" clId="{AB042A6C-B624-4D68-857B-1DF6D34317D0}" dt="2022-11-17T10:33:49.521" v="3046" actId="207"/>
          <ac:spMkLst>
            <pc:docMk/>
            <pc:sldMk cId="897261339" sldId="267"/>
            <ac:spMk id="48" creationId="{6B8EA113-AC95-D704-2E6D-433607E80AA1}"/>
          </ac:spMkLst>
        </pc:spChg>
        <pc:spChg chg="mod">
          <ac:chgData name="Robyn Gebbie" userId="96c8905da4e82956" providerId="LiveId" clId="{AB042A6C-B624-4D68-857B-1DF6D34317D0}" dt="2022-11-17T10:34:18.750" v="3054" actId="20577"/>
          <ac:spMkLst>
            <pc:docMk/>
            <pc:sldMk cId="897261339" sldId="267"/>
            <ac:spMk id="49" creationId="{7B3F9ECE-D4F8-11EE-D77D-75EB3AA310BD}"/>
          </ac:spMkLst>
        </pc:spChg>
        <pc:spChg chg="mod">
          <ac:chgData name="Robyn Gebbie" userId="96c8905da4e82956" providerId="LiveId" clId="{AB042A6C-B624-4D68-857B-1DF6D34317D0}" dt="2022-11-17T10:33:49.521" v="3046" actId="207"/>
          <ac:spMkLst>
            <pc:docMk/>
            <pc:sldMk cId="897261339" sldId="267"/>
            <ac:spMk id="50" creationId="{886810CA-AC4B-52A2-5154-C4AB3D53614D}"/>
          </ac:spMkLst>
        </pc:spChg>
        <pc:spChg chg="mod">
          <ac:chgData name="Robyn Gebbie" userId="96c8905da4e82956" providerId="LiveId" clId="{AB042A6C-B624-4D68-857B-1DF6D34317D0}" dt="2022-11-17T10:33:49.521" v="3046" actId="207"/>
          <ac:spMkLst>
            <pc:docMk/>
            <pc:sldMk cId="897261339" sldId="267"/>
            <ac:spMk id="51" creationId="{944D3A1D-E0CA-1AEF-BB7C-5D72F3597538}"/>
          </ac:spMkLst>
        </pc:spChg>
        <pc:spChg chg="mod">
          <ac:chgData name="Robyn Gebbie" userId="96c8905da4e82956" providerId="LiveId" clId="{AB042A6C-B624-4D68-857B-1DF6D34317D0}" dt="2022-11-17T10:33:49.521" v="3046" actId="207"/>
          <ac:spMkLst>
            <pc:docMk/>
            <pc:sldMk cId="897261339" sldId="267"/>
            <ac:spMk id="52" creationId="{FCD51D02-3123-640D-3646-16704C6903D5}"/>
          </ac:spMkLst>
        </pc:spChg>
        <pc:spChg chg="mod">
          <ac:chgData name="Robyn Gebbie" userId="96c8905da4e82956" providerId="LiveId" clId="{AB042A6C-B624-4D68-857B-1DF6D34317D0}" dt="2022-11-17T10:33:49.521" v="3046" actId="207"/>
          <ac:spMkLst>
            <pc:docMk/>
            <pc:sldMk cId="897261339" sldId="267"/>
            <ac:spMk id="53" creationId="{866DCFD4-DA0F-EF66-FD4D-AC8E5B84255C}"/>
          </ac:spMkLst>
        </pc:spChg>
        <pc:spChg chg="mod">
          <ac:chgData name="Robyn Gebbie" userId="96c8905da4e82956" providerId="LiveId" clId="{AB042A6C-B624-4D68-857B-1DF6D34317D0}" dt="2022-11-17T10:33:49.521" v="3046" actId="207"/>
          <ac:spMkLst>
            <pc:docMk/>
            <pc:sldMk cId="897261339" sldId="267"/>
            <ac:spMk id="55" creationId="{3BF3F070-D2A4-EFD5-964E-06C50EC38AAF}"/>
          </ac:spMkLst>
        </pc:spChg>
        <pc:spChg chg="mod">
          <ac:chgData name="Robyn Gebbie" userId="96c8905da4e82956" providerId="LiveId" clId="{AB042A6C-B624-4D68-857B-1DF6D34317D0}" dt="2022-11-17T10:33:49.521" v="3046" actId="207"/>
          <ac:spMkLst>
            <pc:docMk/>
            <pc:sldMk cId="897261339" sldId="267"/>
            <ac:spMk id="56" creationId="{D32B1CB8-97B0-4421-28C4-F943367BD2BB}"/>
          </ac:spMkLst>
        </pc:spChg>
        <pc:spChg chg="mod">
          <ac:chgData name="Robyn Gebbie" userId="96c8905da4e82956" providerId="LiveId" clId="{AB042A6C-B624-4D68-857B-1DF6D34317D0}" dt="2022-11-17T10:33:49.521" v="3046" actId="207"/>
          <ac:spMkLst>
            <pc:docMk/>
            <pc:sldMk cId="897261339" sldId="267"/>
            <ac:spMk id="57" creationId="{42699CFB-AC6F-2F63-2FA0-29C943999CB9}"/>
          </ac:spMkLst>
        </pc:spChg>
        <pc:spChg chg="mod">
          <ac:chgData name="Robyn Gebbie" userId="96c8905da4e82956" providerId="LiveId" clId="{AB042A6C-B624-4D68-857B-1DF6D34317D0}" dt="2022-11-17T10:33:49.521" v="3046" actId="207"/>
          <ac:spMkLst>
            <pc:docMk/>
            <pc:sldMk cId="897261339" sldId="267"/>
            <ac:spMk id="58" creationId="{473564BA-AA2C-DA9A-56AF-32B9D19FBB79}"/>
          </ac:spMkLst>
        </pc:spChg>
        <pc:spChg chg="mod">
          <ac:chgData name="Robyn Gebbie" userId="96c8905da4e82956" providerId="LiveId" clId="{AB042A6C-B624-4D68-857B-1DF6D34317D0}" dt="2022-11-17T10:33:49.521" v="3046" actId="207"/>
          <ac:spMkLst>
            <pc:docMk/>
            <pc:sldMk cId="897261339" sldId="267"/>
            <ac:spMk id="59" creationId="{BF0BE6A2-8A74-9283-DEA5-96B749DD7712}"/>
          </ac:spMkLst>
        </pc:spChg>
        <pc:spChg chg="mod">
          <ac:chgData name="Robyn Gebbie" userId="96c8905da4e82956" providerId="LiveId" clId="{AB042A6C-B624-4D68-857B-1DF6D34317D0}" dt="2022-11-17T10:33:49.521" v="3046" actId="207"/>
          <ac:spMkLst>
            <pc:docMk/>
            <pc:sldMk cId="897261339" sldId="267"/>
            <ac:spMk id="60" creationId="{3E8ACF47-C3D6-4E4F-3D0F-23A5A3E4AC66}"/>
          </ac:spMkLst>
        </pc:spChg>
        <pc:spChg chg="mod">
          <ac:chgData name="Robyn Gebbie" userId="96c8905da4e82956" providerId="LiveId" clId="{AB042A6C-B624-4D68-857B-1DF6D34317D0}" dt="2022-11-17T10:33:49.521" v="3046" actId="207"/>
          <ac:spMkLst>
            <pc:docMk/>
            <pc:sldMk cId="897261339" sldId="267"/>
            <ac:spMk id="61" creationId="{3B59EDA3-BC3A-67A1-2325-3644463EE259}"/>
          </ac:spMkLst>
        </pc:spChg>
        <pc:spChg chg="mod">
          <ac:chgData name="Robyn Gebbie" userId="96c8905da4e82956" providerId="LiveId" clId="{AB042A6C-B624-4D68-857B-1DF6D34317D0}" dt="2022-11-17T10:33:49.521" v="3046" actId="207"/>
          <ac:spMkLst>
            <pc:docMk/>
            <pc:sldMk cId="897261339" sldId="267"/>
            <ac:spMk id="62" creationId="{97A99CEC-1821-68DB-D800-1CDE5E45F1A1}"/>
          </ac:spMkLst>
        </pc:spChg>
        <pc:spChg chg="mod">
          <ac:chgData name="Robyn Gebbie" userId="96c8905da4e82956" providerId="LiveId" clId="{AB042A6C-B624-4D68-857B-1DF6D34317D0}" dt="2022-11-17T10:33:49.521" v="3046" actId="207"/>
          <ac:spMkLst>
            <pc:docMk/>
            <pc:sldMk cId="897261339" sldId="267"/>
            <ac:spMk id="63" creationId="{8618EF46-D2E1-3E4A-8126-A78A9E99AA4C}"/>
          </ac:spMkLst>
        </pc:spChg>
        <pc:spChg chg="mod">
          <ac:chgData name="Robyn Gebbie" userId="96c8905da4e82956" providerId="LiveId" clId="{AB042A6C-B624-4D68-857B-1DF6D34317D0}" dt="2022-11-17T10:33:49.521" v="3046" actId="207"/>
          <ac:spMkLst>
            <pc:docMk/>
            <pc:sldMk cId="897261339" sldId="267"/>
            <ac:spMk id="65" creationId="{3D1CAB5C-003C-F8ED-DDAD-939F84ABE598}"/>
          </ac:spMkLst>
        </pc:spChg>
        <pc:spChg chg="mod">
          <ac:chgData name="Robyn Gebbie" userId="96c8905da4e82956" providerId="LiveId" clId="{AB042A6C-B624-4D68-857B-1DF6D34317D0}" dt="2022-11-17T10:33:49.521" v="3046" actId="207"/>
          <ac:spMkLst>
            <pc:docMk/>
            <pc:sldMk cId="897261339" sldId="267"/>
            <ac:spMk id="66" creationId="{FCC9D5B3-0F4C-C6B0-08FA-3CC7F338CCDE}"/>
          </ac:spMkLst>
        </pc:spChg>
        <pc:spChg chg="mod">
          <ac:chgData name="Robyn Gebbie" userId="96c8905da4e82956" providerId="LiveId" clId="{AB042A6C-B624-4D68-857B-1DF6D34317D0}" dt="2022-11-17T10:33:49.521" v="3046" actId="207"/>
          <ac:spMkLst>
            <pc:docMk/>
            <pc:sldMk cId="897261339" sldId="267"/>
            <ac:spMk id="67" creationId="{B73A9E4E-1E23-145C-0C78-B7EA3F15932C}"/>
          </ac:spMkLst>
        </pc:spChg>
        <pc:spChg chg="mod">
          <ac:chgData name="Robyn Gebbie" userId="96c8905da4e82956" providerId="LiveId" clId="{AB042A6C-B624-4D68-857B-1DF6D34317D0}" dt="2022-11-17T10:33:49.521" v="3046" actId="207"/>
          <ac:spMkLst>
            <pc:docMk/>
            <pc:sldMk cId="897261339" sldId="267"/>
            <ac:spMk id="68" creationId="{AB3CA76E-7FD7-00C0-B535-4AA0EBC21F49}"/>
          </ac:spMkLst>
        </pc:spChg>
        <pc:spChg chg="mod">
          <ac:chgData name="Robyn Gebbie" userId="96c8905da4e82956" providerId="LiveId" clId="{AB042A6C-B624-4D68-857B-1DF6D34317D0}" dt="2022-11-17T10:33:49.521" v="3046" actId="207"/>
          <ac:spMkLst>
            <pc:docMk/>
            <pc:sldMk cId="897261339" sldId="267"/>
            <ac:spMk id="69" creationId="{06BCAA6F-DBB8-98C7-707B-DC70ED7D836B}"/>
          </ac:spMkLst>
        </pc:spChg>
        <pc:spChg chg="mod">
          <ac:chgData name="Robyn Gebbie" userId="96c8905da4e82956" providerId="LiveId" clId="{AB042A6C-B624-4D68-857B-1DF6D34317D0}" dt="2022-11-17T10:33:49.521" v="3046" actId="207"/>
          <ac:spMkLst>
            <pc:docMk/>
            <pc:sldMk cId="897261339" sldId="267"/>
            <ac:spMk id="70" creationId="{B1B64152-BF61-65C8-53D9-C8DA11DD8D84}"/>
          </ac:spMkLst>
        </pc:spChg>
        <pc:spChg chg="mod">
          <ac:chgData name="Robyn Gebbie" userId="96c8905da4e82956" providerId="LiveId" clId="{AB042A6C-B624-4D68-857B-1DF6D34317D0}" dt="2022-11-17T10:33:49.521" v="3046" actId="207"/>
          <ac:spMkLst>
            <pc:docMk/>
            <pc:sldMk cId="897261339" sldId="267"/>
            <ac:spMk id="71" creationId="{E741D22E-3420-F644-76AA-316F3C6A65B8}"/>
          </ac:spMkLst>
        </pc:spChg>
        <pc:spChg chg="mod">
          <ac:chgData name="Robyn Gebbie" userId="96c8905da4e82956" providerId="LiveId" clId="{AB042A6C-B624-4D68-857B-1DF6D34317D0}" dt="2022-11-17T10:33:49.521" v="3046" actId="207"/>
          <ac:spMkLst>
            <pc:docMk/>
            <pc:sldMk cId="897261339" sldId="267"/>
            <ac:spMk id="72" creationId="{5E7AD7F2-4ED6-CD4D-4CFD-73144DF60370}"/>
          </ac:spMkLst>
        </pc:spChg>
        <pc:spChg chg="mod">
          <ac:chgData name="Robyn Gebbie" userId="96c8905da4e82956" providerId="LiveId" clId="{AB042A6C-B624-4D68-857B-1DF6D34317D0}" dt="2022-11-17T10:33:49.521" v="3046" actId="207"/>
          <ac:spMkLst>
            <pc:docMk/>
            <pc:sldMk cId="897261339" sldId="267"/>
            <ac:spMk id="73" creationId="{8403E73C-BBA5-351B-A835-8E2DDE94B9F2}"/>
          </ac:spMkLst>
        </pc:spChg>
        <pc:spChg chg="mod">
          <ac:chgData name="Robyn Gebbie" userId="96c8905da4e82956" providerId="LiveId" clId="{AB042A6C-B624-4D68-857B-1DF6D34317D0}" dt="2022-11-17T10:33:49.521" v="3046" actId="207"/>
          <ac:spMkLst>
            <pc:docMk/>
            <pc:sldMk cId="897261339" sldId="267"/>
            <ac:spMk id="75" creationId="{9BDF97D7-EC4C-9D0B-6076-2570BA8632B7}"/>
          </ac:spMkLst>
        </pc:spChg>
        <pc:spChg chg="mod">
          <ac:chgData name="Robyn Gebbie" userId="96c8905da4e82956" providerId="LiveId" clId="{AB042A6C-B624-4D68-857B-1DF6D34317D0}" dt="2022-11-17T10:33:49.521" v="3046" actId="207"/>
          <ac:spMkLst>
            <pc:docMk/>
            <pc:sldMk cId="897261339" sldId="267"/>
            <ac:spMk id="76" creationId="{CFD74998-6961-2D0E-ABC2-F57BEFE10F04}"/>
          </ac:spMkLst>
        </pc:spChg>
        <pc:spChg chg="mod">
          <ac:chgData name="Robyn Gebbie" userId="96c8905da4e82956" providerId="LiveId" clId="{AB042A6C-B624-4D68-857B-1DF6D34317D0}" dt="2022-11-17T10:33:49.521" v="3046" actId="207"/>
          <ac:spMkLst>
            <pc:docMk/>
            <pc:sldMk cId="897261339" sldId="267"/>
            <ac:spMk id="77" creationId="{B04327B4-71BF-A2B5-0C57-1991990B1394}"/>
          </ac:spMkLst>
        </pc:spChg>
        <pc:spChg chg="mod">
          <ac:chgData name="Robyn Gebbie" userId="96c8905da4e82956" providerId="LiveId" clId="{AB042A6C-B624-4D68-857B-1DF6D34317D0}" dt="2022-11-17T10:33:49.521" v="3046" actId="207"/>
          <ac:spMkLst>
            <pc:docMk/>
            <pc:sldMk cId="897261339" sldId="267"/>
            <ac:spMk id="78" creationId="{D03166D7-AEF9-B69A-EEE8-AB545ADBC604}"/>
          </ac:spMkLst>
        </pc:spChg>
        <pc:spChg chg="mod">
          <ac:chgData name="Robyn Gebbie" userId="96c8905da4e82956" providerId="LiveId" clId="{AB042A6C-B624-4D68-857B-1DF6D34317D0}" dt="2022-11-17T10:33:49.521" v="3046" actId="207"/>
          <ac:spMkLst>
            <pc:docMk/>
            <pc:sldMk cId="897261339" sldId="267"/>
            <ac:spMk id="79" creationId="{F2B632E7-9AFC-1150-B19F-94CC48AEC898}"/>
          </ac:spMkLst>
        </pc:spChg>
        <pc:spChg chg="mod">
          <ac:chgData name="Robyn Gebbie" userId="96c8905da4e82956" providerId="LiveId" clId="{AB042A6C-B624-4D68-857B-1DF6D34317D0}" dt="2022-11-17T10:33:49.521" v="3046" actId="207"/>
          <ac:spMkLst>
            <pc:docMk/>
            <pc:sldMk cId="897261339" sldId="267"/>
            <ac:spMk id="80" creationId="{E2E50392-7EE2-9C2D-F4C9-7AEB4310F374}"/>
          </ac:spMkLst>
        </pc:spChg>
        <pc:spChg chg="mod">
          <ac:chgData name="Robyn Gebbie" userId="96c8905da4e82956" providerId="LiveId" clId="{AB042A6C-B624-4D68-857B-1DF6D34317D0}" dt="2022-11-17T10:33:49.521" v="3046" actId="207"/>
          <ac:spMkLst>
            <pc:docMk/>
            <pc:sldMk cId="897261339" sldId="267"/>
            <ac:spMk id="81" creationId="{F569CCC5-341F-8756-2861-6281E92DDF13}"/>
          </ac:spMkLst>
        </pc:spChg>
        <pc:spChg chg="mod">
          <ac:chgData name="Robyn Gebbie" userId="96c8905da4e82956" providerId="LiveId" clId="{AB042A6C-B624-4D68-857B-1DF6D34317D0}" dt="2022-11-17T10:33:49.521" v="3046" actId="207"/>
          <ac:spMkLst>
            <pc:docMk/>
            <pc:sldMk cId="897261339" sldId="267"/>
            <ac:spMk id="82" creationId="{C2F35FB5-A6A1-8B8E-E66B-149B1FA61890}"/>
          </ac:spMkLst>
        </pc:spChg>
        <pc:spChg chg="mod">
          <ac:chgData name="Robyn Gebbie" userId="96c8905da4e82956" providerId="LiveId" clId="{AB042A6C-B624-4D68-857B-1DF6D34317D0}" dt="2022-11-17T10:33:49.521" v="3046" actId="207"/>
          <ac:spMkLst>
            <pc:docMk/>
            <pc:sldMk cId="897261339" sldId="267"/>
            <ac:spMk id="83" creationId="{020E2A4F-04B1-6BE7-F8E1-9CBFC592DD12}"/>
          </ac:spMkLst>
        </pc:spChg>
        <pc:spChg chg="mod">
          <ac:chgData name="Robyn Gebbie" userId="96c8905da4e82956" providerId="LiveId" clId="{AB042A6C-B624-4D68-857B-1DF6D34317D0}" dt="2022-11-17T10:33:49.521" v="3046" actId="207"/>
          <ac:spMkLst>
            <pc:docMk/>
            <pc:sldMk cId="897261339" sldId="267"/>
            <ac:spMk id="85" creationId="{3B4153D7-A900-1FB9-E5C5-F30344DFC2DD}"/>
          </ac:spMkLst>
        </pc:spChg>
        <pc:spChg chg="mod">
          <ac:chgData name="Robyn Gebbie" userId="96c8905da4e82956" providerId="LiveId" clId="{AB042A6C-B624-4D68-857B-1DF6D34317D0}" dt="2022-11-17T10:33:49.521" v="3046" actId="207"/>
          <ac:spMkLst>
            <pc:docMk/>
            <pc:sldMk cId="897261339" sldId="267"/>
            <ac:spMk id="86" creationId="{3D22A4C0-0B19-154A-684F-271A536A8E08}"/>
          </ac:spMkLst>
        </pc:spChg>
        <pc:spChg chg="mod">
          <ac:chgData name="Robyn Gebbie" userId="96c8905da4e82956" providerId="LiveId" clId="{AB042A6C-B624-4D68-857B-1DF6D34317D0}" dt="2022-11-17T10:33:49.521" v="3046" actId="207"/>
          <ac:spMkLst>
            <pc:docMk/>
            <pc:sldMk cId="897261339" sldId="267"/>
            <ac:spMk id="87" creationId="{EA249EA3-7A31-C51F-4FD9-ED71D54C0190}"/>
          </ac:spMkLst>
        </pc:spChg>
        <pc:spChg chg="mod">
          <ac:chgData name="Robyn Gebbie" userId="96c8905da4e82956" providerId="LiveId" clId="{AB042A6C-B624-4D68-857B-1DF6D34317D0}" dt="2022-11-17T10:33:49.521" v="3046" actId="207"/>
          <ac:spMkLst>
            <pc:docMk/>
            <pc:sldMk cId="897261339" sldId="267"/>
            <ac:spMk id="88" creationId="{65A9B844-555E-8ABB-3221-88EBA5B2DA3F}"/>
          </ac:spMkLst>
        </pc:spChg>
        <pc:spChg chg="mod">
          <ac:chgData name="Robyn Gebbie" userId="96c8905da4e82956" providerId="LiveId" clId="{AB042A6C-B624-4D68-857B-1DF6D34317D0}" dt="2022-11-17T10:33:49.521" v="3046" actId="207"/>
          <ac:spMkLst>
            <pc:docMk/>
            <pc:sldMk cId="897261339" sldId="267"/>
            <ac:spMk id="89" creationId="{D51C77BA-9556-7B91-81EA-2585D1D8B317}"/>
          </ac:spMkLst>
        </pc:spChg>
        <pc:spChg chg="mod">
          <ac:chgData name="Robyn Gebbie" userId="96c8905da4e82956" providerId="LiveId" clId="{AB042A6C-B624-4D68-857B-1DF6D34317D0}" dt="2022-11-17T10:33:49.521" v="3046" actId="207"/>
          <ac:spMkLst>
            <pc:docMk/>
            <pc:sldMk cId="897261339" sldId="267"/>
            <ac:spMk id="90" creationId="{D416E1D7-0591-1BDE-27D0-B4C145D52BA1}"/>
          </ac:spMkLst>
        </pc:spChg>
        <pc:spChg chg="mod">
          <ac:chgData name="Robyn Gebbie" userId="96c8905da4e82956" providerId="LiveId" clId="{AB042A6C-B624-4D68-857B-1DF6D34317D0}" dt="2022-11-17T10:33:49.521" v="3046" actId="207"/>
          <ac:spMkLst>
            <pc:docMk/>
            <pc:sldMk cId="897261339" sldId="267"/>
            <ac:spMk id="91" creationId="{48863368-513B-9681-8B0E-4287F782B91B}"/>
          </ac:spMkLst>
        </pc:spChg>
        <pc:spChg chg="mod">
          <ac:chgData name="Robyn Gebbie" userId="96c8905da4e82956" providerId="LiveId" clId="{AB042A6C-B624-4D68-857B-1DF6D34317D0}" dt="2022-11-17T10:33:49.521" v="3046" actId="207"/>
          <ac:spMkLst>
            <pc:docMk/>
            <pc:sldMk cId="897261339" sldId="267"/>
            <ac:spMk id="92" creationId="{9CDC99C3-89CB-0567-BB0C-28778BB9C033}"/>
          </ac:spMkLst>
        </pc:spChg>
        <pc:spChg chg="mod">
          <ac:chgData name="Robyn Gebbie" userId="96c8905da4e82956" providerId="LiveId" clId="{AB042A6C-B624-4D68-857B-1DF6D34317D0}" dt="2022-11-17T10:33:49.521" v="3046" actId="207"/>
          <ac:spMkLst>
            <pc:docMk/>
            <pc:sldMk cId="897261339" sldId="267"/>
            <ac:spMk id="93" creationId="{D385ACBB-8562-85E3-78F4-569637837C93}"/>
          </ac:spMkLst>
        </pc:spChg>
        <pc:spChg chg="mod">
          <ac:chgData name="Robyn Gebbie" userId="96c8905da4e82956" providerId="LiveId" clId="{AB042A6C-B624-4D68-857B-1DF6D34317D0}" dt="2022-11-17T10:33:49.521" v="3046" actId="207"/>
          <ac:spMkLst>
            <pc:docMk/>
            <pc:sldMk cId="897261339" sldId="267"/>
            <ac:spMk id="95" creationId="{F4EB26BD-96E4-A577-396F-CAD3017ECED7}"/>
          </ac:spMkLst>
        </pc:spChg>
        <pc:spChg chg="mod">
          <ac:chgData name="Robyn Gebbie" userId="96c8905da4e82956" providerId="LiveId" clId="{AB042A6C-B624-4D68-857B-1DF6D34317D0}" dt="2022-11-17T10:33:49.521" v="3046" actId="207"/>
          <ac:spMkLst>
            <pc:docMk/>
            <pc:sldMk cId="897261339" sldId="267"/>
            <ac:spMk id="96" creationId="{E277D1E4-F7B7-215F-1903-2463B33D001A}"/>
          </ac:spMkLst>
        </pc:spChg>
        <pc:spChg chg="mod">
          <ac:chgData name="Robyn Gebbie" userId="96c8905da4e82956" providerId="LiveId" clId="{AB042A6C-B624-4D68-857B-1DF6D34317D0}" dt="2022-11-17T10:33:49.521" v="3046" actId="207"/>
          <ac:spMkLst>
            <pc:docMk/>
            <pc:sldMk cId="897261339" sldId="267"/>
            <ac:spMk id="97" creationId="{B5A482B2-04B9-7CDA-88F9-EBD9CFD46BA3}"/>
          </ac:spMkLst>
        </pc:spChg>
        <pc:spChg chg="mod">
          <ac:chgData name="Robyn Gebbie" userId="96c8905da4e82956" providerId="LiveId" clId="{AB042A6C-B624-4D68-857B-1DF6D34317D0}" dt="2022-11-17T10:33:49.521" v="3046" actId="207"/>
          <ac:spMkLst>
            <pc:docMk/>
            <pc:sldMk cId="897261339" sldId="267"/>
            <ac:spMk id="98" creationId="{261971F3-41BF-8458-8AB4-CFBA6FD65F41}"/>
          </ac:spMkLst>
        </pc:spChg>
        <pc:spChg chg="mod">
          <ac:chgData name="Robyn Gebbie" userId="96c8905da4e82956" providerId="LiveId" clId="{AB042A6C-B624-4D68-857B-1DF6D34317D0}" dt="2022-11-17T10:33:49.521" v="3046" actId="207"/>
          <ac:spMkLst>
            <pc:docMk/>
            <pc:sldMk cId="897261339" sldId="267"/>
            <ac:spMk id="99" creationId="{E2A9F5CD-730A-B9E0-9184-A8DAF3DCFE51}"/>
          </ac:spMkLst>
        </pc:spChg>
        <pc:spChg chg="mod">
          <ac:chgData name="Robyn Gebbie" userId="96c8905da4e82956" providerId="LiveId" clId="{AB042A6C-B624-4D68-857B-1DF6D34317D0}" dt="2022-11-17T10:33:49.521" v="3046" actId="207"/>
          <ac:spMkLst>
            <pc:docMk/>
            <pc:sldMk cId="897261339" sldId="267"/>
            <ac:spMk id="100" creationId="{C7DD2A3F-A229-8A29-8B89-04AE970AF104}"/>
          </ac:spMkLst>
        </pc:spChg>
        <pc:spChg chg="mod">
          <ac:chgData name="Robyn Gebbie" userId="96c8905da4e82956" providerId="LiveId" clId="{AB042A6C-B624-4D68-857B-1DF6D34317D0}" dt="2022-11-17T10:33:49.521" v="3046" actId="207"/>
          <ac:spMkLst>
            <pc:docMk/>
            <pc:sldMk cId="897261339" sldId="267"/>
            <ac:spMk id="101" creationId="{E83A731C-96E8-F1D2-8B32-8A572E469FA4}"/>
          </ac:spMkLst>
        </pc:spChg>
        <pc:spChg chg="mod">
          <ac:chgData name="Robyn Gebbie" userId="96c8905da4e82956" providerId="LiveId" clId="{AB042A6C-B624-4D68-857B-1DF6D34317D0}" dt="2022-11-17T10:33:49.521" v="3046" actId="207"/>
          <ac:spMkLst>
            <pc:docMk/>
            <pc:sldMk cId="897261339" sldId="267"/>
            <ac:spMk id="102" creationId="{FE2B3AE2-BE09-D17B-D718-7724F9555B2E}"/>
          </ac:spMkLst>
        </pc:spChg>
        <pc:spChg chg="mod">
          <ac:chgData name="Robyn Gebbie" userId="96c8905da4e82956" providerId="LiveId" clId="{AB042A6C-B624-4D68-857B-1DF6D34317D0}" dt="2022-11-17T10:33:49.521" v="3046" actId="207"/>
          <ac:spMkLst>
            <pc:docMk/>
            <pc:sldMk cId="897261339" sldId="267"/>
            <ac:spMk id="103" creationId="{39F8336D-F45B-023C-05F9-7E249EB3815D}"/>
          </ac:spMkLst>
        </pc:spChg>
        <pc:grpChg chg="add del mod">
          <ac:chgData name="Robyn Gebbie" userId="96c8905da4e82956" providerId="LiveId" clId="{AB042A6C-B624-4D68-857B-1DF6D34317D0}" dt="2022-11-17T10:33:24.193" v="3038" actId="164"/>
          <ac:grpSpMkLst>
            <pc:docMk/>
            <pc:sldMk cId="897261339" sldId="267"/>
            <ac:grpSpMk id="23" creationId="{CD54A72D-C8C4-F491-CC69-53B42114DD4C}"/>
          </ac:grpSpMkLst>
        </pc:grpChg>
        <pc:grpChg chg="add mod">
          <ac:chgData name="Robyn Gebbie" userId="96c8905da4e82956" providerId="LiveId" clId="{AB042A6C-B624-4D68-857B-1DF6D34317D0}" dt="2022-11-17T10:33:24.193" v="3038" actId="164"/>
          <ac:grpSpMkLst>
            <pc:docMk/>
            <pc:sldMk cId="897261339" sldId="267"/>
            <ac:grpSpMk id="24" creationId="{53D275EE-676B-8EDC-42F4-8E6DE8C3C5E1}"/>
          </ac:grpSpMkLst>
        </pc:grpChg>
        <pc:grpChg chg="add mod">
          <ac:chgData name="Robyn Gebbie" userId="96c8905da4e82956" providerId="LiveId" clId="{AB042A6C-B624-4D68-857B-1DF6D34317D0}" dt="2022-11-17T10:33:24.193" v="3038" actId="164"/>
          <ac:grpSpMkLst>
            <pc:docMk/>
            <pc:sldMk cId="897261339" sldId="267"/>
            <ac:grpSpMk id="34" creationId="{4F009D6A-436A-04CA-0B26-2AF42AA4CA64}"/>
          </ac:grpSpMkLst>
        </pc:grpChg>
        <pc:grpChg chg="add mod">
          <ac:chgData name="Robyn Gebbie" userId="96c8905da4e82956" providerId="LiveId" clId="{AB042A6C-B624-4D68-857B-1DF6D34317D0}" dt="2022-11-17T10:33:24.193" v="3038" actId="164"/>
          <ac:grpSpMkLst>
            <pc:docMk/>
            <pc:sldMk cId="897261339" sldId="267"/>
            <ac:grpSpMk id="44" creationId="{DD13F0B9-C82A-E380-1549-1CF9C45EDE79}"/>
          </ac:grpSpMkLst>
        </pc:grpChg>
        <pc:grpChg chg="add mod">
          <ac:chgData name="Robyn Gebbie" userId="96c8905da4e82956" providerId="LiveId" clId="{AB042A6C-B624-4D68-857B-1DF6D34317D0}" dt="2022-11-17T10:33:24.193" v="3038" actId="164"/>
          <ac:grpSpMkLst>
            <pc:docMk/>
            <pc:sldMk cId="897261339" sldId="267"/>
            <ac:grpSpMk id="54" creationId="{A8A26D9B-0AB5-B72E-7901-1BADCE8A8E39}"/>
          </ac:grpSpMkLst>
        </pc:grpChg>
        <pc:grpChg chg="add mod">
          <ac:chgData name="Robyn Gebbie" userId="96c8905da4e82956" providerId="LiveId" clId="{AB042A6C-B624-4D68-857B-1DF6D34317D0}" dt="2022-11-17T10:33:24.193" v="3038" actId="164"/>
          <ac:grpSpMkLst>
            <pc:docMk/>
            <pc:sldMk cId="897261339" sldId="267"/>
            <ac:grpSpMk id="64" creationId="{13919541-DAFE-E22F-0D3A-F9D1671311CE}"/>
          </ac:grpSpMkLst>
        </pc:grpChg>
        <pc:grpChg chg="add mod">
          <ac:chgData name="Robyn Gebbie" userId="96c8905da4e82956" providerId="LiveId" clId="{AB042A6C-B624-4D68-857B-1DF6D34317D0}" dt="2022-11-17T10:33:24.193" v="3038" actId="164"/>
          <ac:grpSpMkLst>
            <pc:docMk/>
            <pc:sldMk cId="897261339" sldId="267"/>
            <ac:grpSpMk id="74" creationId="{CBEEA973-55B2-2FF9-6300-E17A79DBB4EA}"/>
          </ac:grpSpMkLst>
        </pc:grpChg>
        <pc:grpChg chg="add mod">
          <ac:chgData name="Robyn Gebbie" userId="96c8905da4e82956" providerId="LiveId" clId="{AB042A6C-B624-4D68-857B-1DF6D34317D0}" dt="2022-11-17T10:33:24.193" v="3038" actId="164"/>
          <ac:grpSpMkLst>
            <pc:docMk/>
            <pc:sldMk cId="897261339" sldId="267"/>
            <ac:grpSpMk id="84" creationId="{1FDCE51E-002D-3B29-222F-D4F9F8526AAB}"/>
          </ac:grpSpMkLst>
        </pc:grpChg>
        <pc:grpChg chg="add mod">
          <ac:chgData name="Robyn Gebbie" userId="96c8905da4e82956" providerId="LiveId" clId="{AB042A6C-B624-4D68-857B-1DF6D34317D0}" dt="2022-11-17T10:33:24.193" v="3038" actId="164"/>
          <ac:grpSpMkLst>
            <pc:docMk/>
            <pc:sldMk cId="897261339" sldId="267"/>
            <ac:grpSpMk id="94" creationId="{DDD48ED4-7636-8487-0BDE-1F653F1D87AC}"/>
          </ac:grpSpMkLst>
        </pc:grpChg>
        <pc:grpChg chg="add mod">
          <ac:chgData name="Robyn Gebbie" userId="96c8905da4e82956" providerId="LiveId" clId="{AB042A6C-B624-4D68-857B-1DF6D34317D0}" dt="2022-11-17T10:33:19.869" v="3037" actId="164"/>
          <ac:grpSpMkLst>
            <pc:docMk/>
            <pc:sldMk cId="897261339" sldId="267"/>
            <ac:grpSpMk id="104" creationId="{41F6F6AB-E9F4-1CD9-CA7C-891657028A0A}"/>
          </ac:grpSpMkLst>
        </pc:grpChg>
        <pc:grpChg chg="add mod">
          <ac:chgData name="Robyn Gebbie" userId="96c8905da4e82956" providerId="LiveId" clId="{AB042A6C-B624-4D68-857B-1DF6D34317D0}" dt="2022-11-17T11:06:21.814" v="3059" actId="1076"/>
          <ac:grpSpMkLst>
            <pc:docMk/>
            <pc:sldMk cId="897261339" sldId="267"/>
            <ac:grpSpMk id="105" creationId="{744CD03E-57AD-CC37-C44A-A902FFE8B1AB}"/>
          </ac:grpSpMkLst>
        </pc:gr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0430228838582675"/>
          <c:y val="1.7121184970399547E-2"/>
          <c:w val="0.89569771161417322"/>
          <c:h val="0.7674865423544203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METHOD 1</c:v>
                </c:pt>
              </c:strCache>
            </c:strRef>
          </c:tx>
          <c:spPr>
            <a:solidFill>
              <a:schemeClr val="accent1">
                <a:shade val="6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Before Treatment</c:v>
                </c:pt>
                <c:pt idx="1">
                  <c:v>After Treatment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0.64</c:v>
                </c:pt>
                <c:pt idx="1">
                  <c:v>0.15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375-4A4F-A102-0DF0DD8B99B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METHOD 2A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Before Treatment</c:v>
                </c:pt>
                <c:pt idx="1">
                  <c:v>After Treatment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0.66</c:v>
                </c:pt>
                <c:pt idx="1">
                  <c:v>0.04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375-4A4F-A102-0DF0DD8B99BC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METHOD 2B</c:v>
                </c:pt>
              </c:strCache>
            </c:strRef>
          </c:tx>
          <c:spPr>
            <a:solidFill>
              <a:schemeClr val="accent1">
                <a:tint val="6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Before Treatment</c:v>
                </c:pt>
                <c:pt idx="1">
                  <c:v>After Treatment</c:v>
                </c:pt>
              </c:strCache>
            </c:strRef>
          </c:cat>
          <c:val>
            <c:numRef>
              <c:f>Sheet1!$D$2:$D$3</c:f>
              <c:numCache>
                <c:formatCode>General</c:formatCode>
                <c:ptCount val="2"/>
                <c:pt idx="0">
                  <c:v>0.69</c:v>
                </c:pt>
                <c:pt idx="1">
                  <c:v>0.16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375-4A4F-A102-0DF0DD8B99B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483937791"/>
        <c:axId val="1483938207"/>
      </c:barChart>
      <c:catAx>
        <c:axId val="148393779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1483938207"/>
        <c:crosses val="autoZero"/>
        <c:auto val="1"/>
        <c:lblAlgn val="ctr"/>
        <c:lblOffset val="100"/>
        <c:noMultiLvlLbl val="0"/>
      </c:catAx>
      <c:valAx>
        <c:axId val="148393820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ZA" sz="1800">
                    <a:solidFill>
                      <a:schemeClr val="tx1"/>
                    </a:solidFill>
                  </a:rPr>
                  <a:t>Normalised Tremor Severity Rating</a:t>
                </a:r>
              </a:p>
            </c:rich>
          </c:tx>
          <c:layout>
            <c:manualLayout>
              <c:xMode val="edge"/>
              <c:yMode val="edge"/>
              <c:x val="3.1342273622047253E-3"/>
              <c:y val="7.5598499944082576E-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148393779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Times New Roman" panose="02020603050405020304" pitchFamily="18" charset="0"/>
          <a:cs typeface="Times New Roman" panose="02020603050405020304" pitchFamily="18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52E15B-76CD-40CC-B4A5-4245589C4D42}" type="datetimeFigureOut">
              <a:rPr lang="en-GB" smtClean="0"/>
              <a:t>18/11/2022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E2E689-89C5-49EE-BCFF-04343E7F3F9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51017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E2E689-89C5-49EE-BCFF-04343E7F3F9E}" type="slidenum">
              <a:rPr lang="en-GB" smtClean="0"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914195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E2E689-89C5-49EE-BCFF-04343E7F3F9E}" type="slidenum">
              <a:rPr lang="en-GB" smtClean="0"/>
              <a:t>48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48327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E2E689-89C5-49EE-BCFF-04343E7F3F9E}" type="slidenum">
              <a:rPr lang="en-GB" smtClean="0"/>
              <a:t>51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50935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E2E689-89C5-49EE-BCFF-04343E7F3F9E}" type="slidenum">
              <a:rPr lang="en-GB" smtClean="0"/>
              <a:t>52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097485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C3100-DD01-4947-89C5-42BF148112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7E63AC-6FBF-488E-BC6E-DDF66311D6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F04E0C-3250-4B9D-9ED7-5380120C1D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A362E-0521-43E4-8BA8-2BA080FF9491}" type="datetimeFigureOut">
              <a:rPr lang="en-GB" smtClean="0"/>
              <a:t>18/11/2022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D833EF-3B00-45C3-942E-CB9C228D30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77BB80-9BD2-4D73-92F7-3A7C7E744A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E45B1-A24F-473C-B857-7F4971F5A91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75717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568CC-8A06-4F92-BC6E-0E494ADB4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016E043-C566-4854-9E37-38B6F0F3B6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B8A78C-72BE-42AD-8B8C-BD806C83C7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A362E-0521-43E4-8BA8-2BA080FF9491}" type="datetimeFigureOut">
              <a:rPr lang="en-GB" smtClean="0"/>
              <a:t>18/11/2022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65EFF2-4341-47B7-B1D3-95845786D5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28A517-F880-4D00-B7F9-B990E68CCE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E45B1-A24F-473C-B857-7F4971F5A91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60804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0FF73C9-DD0A-413E-A77C-82E2D20730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0C73739-69B8-4719-87AD-26CB4558FB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D68088-6CBD-453D-A387-DDB1402568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A362E-0521-43E4-8BA8-2BA080FF9491}" type="datetimeFigureOut">
              <a:rPr lang="en-GB" smtClean="0"/>
              <a:t>18/11/2022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FEC1FC-6935-4896-A663-F9AD0CD7CF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8FD21A-B904-4595-A903-F0E69B949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E45B1-A24F-473C-B857-7F4971F5A91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77073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A362E-0521-43E4-8BA8-2BA080FF9491}" type="datetimeFigureOut">
              <a:rPr lang="en-GB" smtClean="0"/>
              <a:t>18/11/2022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E45B1-A24F-473C-B857-7F4971F5A91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26645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D64469-745F-4B19-B84A-0B1DD7B354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FE86C9-8584-4529-815D-77BBF2A344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50ACA2-111E-48D0-B037-73344B6017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A362E-0521-43E4-8BA8-2BA080FF9491}" type="datetimeFigureOut">
              <a:rPr lang="en-GB" smtClean="0"/>
              <a:t>18/11/2022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D9763B-4B4B-4448-A87B-6590943380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695D9A-77B6-42A6-8F26-E9EF7299B1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E45B1-A24F-473C-B857-7F4971F5A91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29305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E86D03-BB92-41E4-A87E-4223863781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78F231-8CDE-4BB9-8ECC-946EE99AD6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CB8620-E605-4ACE-B4E4-B504220756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A362E-0521-43E4-8BA8-2BA080FF9491}" type="datetimeFigureOut">
              <a:rPr lang="en-GB" smtClean="0"/>
              <a:t>18/11/2022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C7CA45-7B3C-4E28-82C3-0DAAAD6469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E61126-9035-4E84-BCF1-626A8122E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E45B1-A24F-473C-B857-7F4971F5A91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350598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C9801-9296-42DE-B3BD-4EE2DBF10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F3E94F-CEAE-451D-8679-885AD925C2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27D393-7091-4CF2-983A-4FB5E5BB08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30EFD9-ED9B-4D24-B2B1-0F721301E0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A362E-0521-43E4-8BA8-2BA080FF9491}" type="datetimeFigureOut">
              <a:rPr lang="en-GB" smtClean="0"/>
              <a:t>18/11/2022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DF1D75-66C2-4032-BFAA-845AD4B2B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A073DC-4E10-46D5-915D-A6C897D2FA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E45B1-A24F-473C-B857-7F4971F5A91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16525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8381B7-8AA4-475F-88DB-EB9BC60E5E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F91D60-D409-42EE-9FDC-20E8C01D4A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30F400-FFF7-4ED9-82E0-88461A1F1E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0BD0B4-800F-4904-A324-E1EE607FE26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D12C54-0D7A-404C-9E3C-934154FB23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071D1FE-A36A-4C20-AF80-C909CEA50C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A362E-0521-43E4-8BA8-2BA080FF9491}" type="datetimeFigureOut">
              <a:rPr lang="en-GB" smtClean="0"/>
              <a:t>18/11/2022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403A630-6E4F-4F6E-AD5F-8AC300BC1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04D451F-988C-4313-8E3A-D43A2B7EDC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E45B1-A24F-473C-B857-7F4971F5A91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76311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91345B-6337-4C1E-9478-1643D4635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F4D8BF-4E2F-4828-8E32-36446C4B6E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A362E-0521-43E4-8BA8-2BA080FF9491}" type="datetimeFigureOut">
              <a:rPr lang="en-GB" smtClean="0"/>
              <a:t>18/11/2022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E8BE5B-24A2-4492-8679-E832E97604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DA9229-5253-42AF-94EE-F193C228E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E45B1-A24F-473C-B857-7F4971F5A91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25518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677659C-D988-4450-8144-9639927704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A362E-0521-43E4-8BA8-2BA080FF9491}" type="datetimeFigureOut">
              <a:rPr lang="en-GB" smtClean="0"/>
              <a:t>18/11/2022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BD56A6-FCEA-43B5-9726-740191341C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827051-C322-4D1F-B5EF-AB4CFE1346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E45B1-A24F-473C-B857-7F4971F5A912}" type="slidenum">
              <a:rPr lang="en-GB" smtClean="0"/>
              <a:t>‹#›</a:t>
            </a:fld>
            <a:endParaRPr lang="en-GB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BF910BE-6934-4453-8A57-946431E4A04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1599209" cy="6864824"/>
          </a:xfrm>
          <a:custGeom>
            <a:avLst/>
            <a:gdLst>
              <a:gd name="connsiteX0" fmla="*/ 0 w 11599209"/>
              <a:gd name="connsiteY0" fmla="*/ 0 h 6864824"/>
              <a:gd name="connsiteX1" fmla="*/ 11599209 w 11599209"/>
              <a:gd name="connsiteY1" fmla="*/ 0 h 6864824"/>
              <a:gd name="connsiteX2" fmla="*/ 10570509 w 11599209"/>
              <a:gd name="connsiteY2" fmla="*/ 1200150 h 6864824"/>
              <a:gd name="connsiteX3" fmla="*/ 9467850 w 11599209"/>
              <a:gd name="connsiteY3" fmla="*/ 1619250 h 6864824"/>
              <a:gd name="connsiteX4" fmla="*/ 9007522 w 11599209"/>
              <a:gd name="connsiteY4" fmla="*/ 2606723 h 6864824"/>
              <a:gd name="connsiteX5" fmla="*/ 8065827 w 11599209"/>
              <a:gd name="connsiteY5" fmla="*/ 3521122 h 6864824"/>
              <a:gd name="connsiteX6" fmla="*/ 6332561 w 11599209"/>
              <a:gd name="connsiteY6" fmla="*/ 3807725 h 6864824"/>
              <a:gd name="connsiteX7" fmla="*/ 5718412 w 11599209"/>
              <a:gd name="connsiteY7" fmla="*/ 4681183 h 6864824"/>
              <a:gd name="connsiteX8" fmla="*/ 4380932 w 11599209"/>
              <a:gd name="connsiteY8" fmla="*/ 5554638 h 6864824"/>
              <a:gd name="connsiteX9" fmla="*/ 3166281 w 11599209"/>
              <a:gd name="connsiteY9" fmla="*/ 5718412 h 6864824"/>
              <a:gd name="connsiteX10" fmla="*/ 1869744 w 11599209"/>
              <a:gd name="connsiteY10" fmla="*/ 6864824 h 6864824"/>
              <a:gd name="connsiteX11" fmla="*/ 0 w 11599209"/>
              <a:gd name="connsiteY11" fmla="*/ 6858000 h 6864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599209" h="6864824">
                <a:moveTo>
                  <a:pt x="0" y="0"/>
                </a:moveTo>
                <a:lnTo>
                  <a:pt x="11599209" y="0"/>
                </a:lnTo>
                <a:lnTo>
                  <a:pt x="10570509" y="1200150"/>
                </a:lnTo>
                <a:lnTo>
                  <a:pt x="9467850" y="1619250"/>
                </a:lnTo>
                <a:lnTo>
                  <a:pt x="9007522" y="2606723"/>
                </a:lnTo>
                <a:lnTo>
                  <a:pt x="8065827" y="3521122"/>
                </a:lnTo>
                <a:lnTo>
                  <a:pt x="6332561" y="3807725"/>
                </a:lnTo>
                <a:lnTo>
                  <a:pt x="5718412" y="4681183"/>
                </a:lnTo>
                <a:lnTo>
                  <a:pt x="4380932" y="5554638"/>
                </a:lnTo>
                <a:lnTo>
                  <a:pt x="3166281" y="5718412"/>
                </a:lnTo>
                <a:lnTo>
                  <a:pt x="1869744" y="6864824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383535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069DE-1E3A-462F-A119-593F772E56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11286C-7FD1-4BE2-B027-2725379285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01F283-1823-499A-B1C9-978B7D2B83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E3B64C-DFD5-4D0E-A522-A848118218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A362E-0521-43E4-8BA8-2BA080FF9491}" type="datetimeFigureOut">
              <a:rPr lang="en-GB" smtClean="0"/>
              <a:t>18/11/2022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D0CDEB-59EA-4876-9806-492E039B06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E4A695-3804-4E3E-B6C3-6CB211B22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E45B1-A24F-473C-B857-7F4971F5A91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57074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2101B-AFF4-41F5-BEAE-5039030AC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08ED8FF-260E-4DB4-ACB5-6C7EFF0AB9F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F18ED1-6730-4A2B-B9F8-0FE7E82EB6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3E3FF8-6285-4FEF-97BB-9445B83E1E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A362E-0521-43E4-8BA8-2BA080FF9491}" type="datetimeFigureOut">
              <a:rPr lang="en-GB" smtClean="0"/>
              <a:t>18/11/2022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799835-E1A3-48D6-8BE1-DF3C52505E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CCA726-57A7-4285-8DCD-27E99CA67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E45B1-A24F-473C-B857-7F4971F5A91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22183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5A7CADF-F954-4EF6-90E6-64BA1AC9F1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2CB521-64F6-4E53-90A3-F5AA1E3095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BBC191-E71A-416D-BEB8-CFD86EDD1DE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DA362E-0521-43E4-8BA8-2BA080FF9491}" type="datetimeFigureOut">
              <a:rPr lang="en-GB" smtClean="0"/>
              <a:t>18/11/2022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D80641-9568-4C00-81D1-4ACC73D9A4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2C2FCD-FDA0-4AF2-9E5F-86B8AF104B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5E45B1-A24F-473C-B857-7F4971F5A91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14829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pyimagesearch.com/2018/08/20/opencv-text-detection-east-text-detector/" TargetMode="External"/><Relationship Id="rId2" Type="http://schemas.openxmlformats.org/officeDocument/2006/relationships/hyperlink" Target="https://github.com/kdasilva835842/tremor_classification" TargetMode="Externa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jdhao.github.io/2019/02/23/crop_rotated_rectangle_opencv/" TargetMode="External"/><Relationship Id="rId4" Type="http://schemas.openxmlformats.org/officeDocument/2006/relationships/hyperlink" Target="https://pyimagesearch.com/2016/02/08/opencv-shape-detection/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pyimagesearch.com/2018/08/20/opencv-text-detection-east-text-detector/" TargetMode="Externa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github.com/kdasilva835842/tremor_classification/blob/master/Cropping/isolateSpirals.py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dasilva835842/tremor_classification/blob/master/Cropping/isolateSpirals.py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pyimagesearch.com/2016/02/08/opencv-shape-detection/" TargetMode="External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pyimagesearch.com/2016/02/08/opencv-shape-detection/" TargetMode="External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jdhao.github.io/2019/02/23/crop_rotated_rectangle_opencv/" TargetMode="External"/><Relationship Id="rId4" Type="http://schemas.microsoft.com/office/2007/relationships/hdphoto" Target="../media/hdphoto1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pyimagesearch.com/2018/08/20/opencv-text-detection-east-text-detector/" TargetMode="External"/><Relationship Id="rId2" Type="http://schemas.openxmlformats.org/officeDocument/2006/relationships/hyperlink" Target="https://github.com/kdasilva835842/tremor_classification" TargetMode="Externa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jdhao.github.io/2019/02/23/crop_rotated_rectangle_opencv/" TargetMode="External"/><Relationship Id="rId4" Type="http://schemas.openxmlformats.org/officeDocument/2006/relationships/hyperlink" Target="https://pyimagesearch.com/2016/02/08/opencv-shape-detection/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pyimagesearch.com/2018/08/20/opencv-text-detection-east-text-detector/" TargetMode="External"/><Relationship Id="rId7" Type="http://schemas.openxmlformats.org/officeDocument/2006/relationships/image" Target="../media/image7.jpeg"/><Relationship Id="rId2" Type="http://schemas.openxmlformats.org/officeDocument/2006/relationships/hyperlink" Target="https://github.com/kdasilva835842/tremor_classification" TargetMode="Externa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jpg"/><Relationship Id="rId5" Type="http://schemas.openxmlformats.org/officeDocument/2006/relationships/hyperlink" Target="https://jdhao.github.io/2019/02/23/crop_rotated_rectangle_opencv/" TargetMode="External"/><Relationship Id="rId4" Type="http://schemas.openxmlformats.org/officeDocument/2006/relationships/hyperlink" Target="https://pyimagesearch.com/2016/02/08/opencv-shape-detection/" TargetMode="Externa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2.jpg"/><Relationship Id="rId4" Type="http://schemas.openxmlformats.org/officeDocument/2006/relationships/image" Target="../media/image3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3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jpeg"/><Relationship Id="rId5" Type="http://schemas.openxmlformats.org/officeDocument/2006/relationships/image" Target="../media/image5.jpg"/><Relationship Id="rId4" Type="http://schemas.openxmlformats.org/officeDocument/2006/relationships/image" Target="../media/image6.jp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2.png"/><Relationship Id="rId4" Type="http://schemas.openxmlformats.org/officeDocument/2006/relationships/image" Target="../media/image36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7.png"/><Relationship Id="rId5" Type="http://schemas.openxmlformats.org/officeDocument/2006/relationships/image" Target="../media/image39.jpg"/><Relationship Id="rId4" Type="http://schemas.openxmlformats.org/officeDocument/2006/relationships/image" Target="../media/image38.jp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g"/><Relationship Id="rId13" Type="http://schemas.openxmlformats.org/officeDocument/2006/relationships/image" Target="../media/image21.jpg"/><Relationship Id="rId3" Type="http://schemas.openxmlformats.org/officeDocument/2006/relationships/image" Target="../media/image11.jpg"/><Relationship Id="rId7" Type="http://schemas.openxmlformats.org/officeDocument/2006/relationships/image" Target="../media/image15.jpg"/><Relationship Id="rId12" Type="http://schemas.openxmlformats.org/officeDocument/2006/relationships/image" Target="../media/image20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jpg"/><Relationship Id="rId11" Type="http://schemas.openxmlformats.org/officeDocument/2006/relationships/image" Target="../media/image19.jpg"/><Relationship Id="rId5" Type="http://schemas.openxmlformats.org/officeDocument/2006/relationships/image" Target="../media/image13.jpg"/><Relationship Id="rId15" Type="http://schemas.openxmlformats.org/officeDocument/2006/relationships/image" Target="../media/image23.jpg"/><Relationship Id="rId10" Type="http://schemas.openxmlformats.org/officeDocument/2006/relationships/image" Target="../media/image18.jpg"/><Relationship Id="rId4" Type="http://schemas.openxmlformats.org/officeDocument/2006/relationships/image" Target="../media/image12.jpg"/><Relationship Id="rId9" Type="http://schemas.openxmlformats.org/officeDocument/2006/relationships/image" Target="../media/image17.jpg"/><Relationship Id="rId14" Type="http://schemas.openxmlformats.org/officeDocument/2006/relationships/image" Target="../media/image22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g"/><Relationship Id="rId13" Type="http://schemas.openxmlformats.org/officeDocument/2006/relationships/image" Target="../media/image21.jpg"/><Relationship Id="rId3" Type="http://schemas.openxmlformats.org/officeDocument/2006/relationships/image" Target="../media/image13.jpg"/><Relationship Id="rId7" Type="http://schemas.openxmlformats.org/officeDocument/2006/relationships/image" Target="../media/image17.jpg"/><Relationship Id="rId12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jpg"/><Relationship Id="rId11" Type="http://schemas.openxmlformats.org/officeDocument/2006/relationships/image" Target="../media/image20.jpg"/><Relationship Id="rId5" Type="http://schemas.openxmlformats.org/officeDocument/2006/relationships/image" Target="../media/image15.jpg"/><Relationship Id="rId15" Type="http://schemas.openxmlformats.org/officeDocument/2006/relationships/image" Target="../media/image23.jpg"/><Relationship Id="rId10" Type="http://schemas.openxmlformats.org/officeDocument/2006/relationships/image" Target="../media/image10.jpg"/><Relationship Id="rId4" Type="http://schemas.openxmlformats.org/officeDocument/2006/relationships/image" Target="../media/image14.jpg"/><Relationship Id="rId9" Type="http://schemas.openxmlformats.org/officeDocument/2006/relationships/image" Target="../media/image19.jpg"/><Relationship Id="rId14" Type="http://schemas.openxmlformats.org/officeDocument/2006/relationships/image" Target="../media/image22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g"/><Relationship Id="rId13" Type="http://schemas.openxmlformats.org/officeDocument/2006/relationships/image" Target="../media/image21.jpg"/><Relationship Id="rId3" Type="http://schemas.openxmlformats.org/officeDocument/2006/relationships/image" Target="../media/image12.jpg"/><Relationship Id="rId7" Type="http://schemas.openxmlformats.org/officeDocument/2006/relationships/image" Target="../media/image10.jpg"/><Relationship Id="rId12" Type="http://schemas.openxmlformats.org/officeDocument/2006/relationships/image" Target="../media/image20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g"/><Relationship Id="rId11" Type="http://schemas.openxmlformats.org/officeDocument/2006/relationships/image" Target="../media/image19.jpg"/><Relationship Id="rId5" Type="http://schemas.openxmlformats.org/officeDocument/2006/relationships/image" Target="../media/image14.jpg"/><Relationship Id="rId15" Type="http://schemas.openxmlformats.org/officeDocument/2006/relationships/image" Target="../media/image23.jpg"/><Relationship Id="rId10" Type="http://schemas.openxmlformats.org/officeDocument/2006/relationships/image" Target="../media/image18.jpg"/><Relationship Id="rId4" Type="http://schemas.openxmlformats.org/officeDocument/2006/relationships/image" Target="../media/image13.jpg"/><Relationship Id="rId9" Type="http://schemas.openxmlformats.org/officeDocument/2006/relationships/image" Target="../media/image17.jpg"/><Relationship Id="rId14" Type="http://schemas.openxmlformats.org/officeDocument/2006/relationships/image" Target="../media/image22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g"/><Relationship Id="rId13" Type="http://schemas.openxmlformats.org/officeDocument/2006/relationships/image" Target="../media/image21.jpg"/><Relationship Id="rId3" Type="http://schemas.openxmlformats.org/officeDocument/2006/relationships/image" Target="../media/image12.jpg"/><Relationship Id="rId7" Type="http://schemas.openxmlformats.org/officeDocument/2006/relationships/image" Target="../media/image10.jpg"/><Relationship Id="rId12" Type="http://schemas.openxmlformats.org/officeDocument/2006/relationships/image" Target="../media/image20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g"/><Relationship Id="rId11" Type="http://schemas.openxmlformats.org/officeDocument/2006/relationships/image" Target="../media/image19.jpg"/><Relationship Id="rId5" Type="http://schemas.openxmlformats.org/officeDocument/2006/relationships/image" Target="../media/image14.jpg"/><Relationship Id="rId15" Type="http://schemas.openxmlformats.org/officeDocument/2006/relationships/image" Target="../media/image23.jpg"/><Relationship Id="rId10" Type="http://schemas.openxmlformats.org/officeDocument/2006/relationships/image" Target="../media/image18.jpg"/><Relationship Id="rId4" Type="http://schemas.openxmlformats.org/officeDocument/2006/relationships/image" Target="../media/image13.jpg"/><Relationship Id="rId9" Type="http://schemas.openxmlformats.org/officeDocument/2006/relationships/image" Target="../media/image17.jpg"/><Relationship Id="rId14" Type="http://schemas.openxmlformats.org/officeDocument/2006/relationships/image" Target="../media/image2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Placeholder 42" descr="Shape, circle&#10;&#10;Description automatically generated">
            <a:extLst>
              <a:ext uri="{FF2B5EF4-FFF2-40B4-BE49-F238E27FC236}">
                <a16:creationId xmlns:a16="http://schemas.microsoft.com/office/drawing/2014/main" id="{41D2FC56-6CBD-7FF7-B310-13DB28852AA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97" b="5597"/>
          <a:stretch>
            <a:fillRect/>
          </a:stretch>
        </p:blipFill>
        <p:spPr/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674886EA-4750-BBC5-4196-31015444AE27}"/>
              </a:ext>
            </a:extLst>
          </p:cNvPr>
          <p:cNvGrpSpPr/>
          <p:nvPr/>
        </p:nvGrpSpPr>
        <p:grpSpPr>
          <a:xfrm>
            <a:off x="1475673" y="0"/>
            <a:ext cx="9689867" cy="6864824"/>
            <a:chOff x="1475673" y="0"/>
            <a:chExt cx="9689867" cy="6864824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3D664377-4396-42B6-876E-D61B1CC66E8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75673" y="5365750"/>
              <a:ext cx="1645144" cy="1499074"/>
            </a:xfrm>
            <a:prstGeom prst="line">
              <a:avLst/>
            </a:prstGeom>
            <a:ln w="57150">
              <a:solidFill>
                <a:schemeClr val="accent1">
                  <a:lumMod val="50000"/>
                </a:schemeClr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C2004D3-86DF-48DE-9A12-316EDB305D7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38936" y="5186892"/>
              <a:ext cx="1195837" cy="160973"/>
            </a:xfrm>
            <a:prstGeom prst="line">
              <a:avLst/>
            </a:prstGeom>
            <a:ln w="57150">
              <a:solidFill>
                <a:schemeClr val="accent1">
                  <a:lumMod val="50000"/>
                </a:schemeClr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9889BCDC-704E-453B-81E9-C37F330C3F6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34773" y="4382029"/>
              <a:ext cx="1250193" cy="804863"/>
            </a:xfrm>
            <a:prstGeom prst="line">
              <a:avLst/>
            </a:prstGeom>
            <a:ln w="57150">
              <a:solidFill>
                <a:schemeClr val="accent1">
                  <a:lumMod val="50000"/>
                </a:schemeClr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90A45AF-AA8E-478F-8E09-CB401DAC550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84967" y="3577167"/>
              <a:ext cx="597919" cy="804863"/>
            </a:xfrm>
            <a:prstGeom prst="line">
              <a:avLst/>
            </a:prstGeom>
            <a:ln w="57150">
              <a:solidFill>
                <a:schemeClr val="accent1">
                  <a:lumMod val="50000"/>
                </a:schemeClr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3AF6A6C-A83A-4D75-A6CF-A097BDD9492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82885" y="3308879"/>
              <a:ext cx="1594450" cy="268288"/>
            </a:xfrm>
            <a:prstGeom prst="line">
              <a:avLst/>
            </a:prstGeom>
            <a:ln w="57150">
              <a:solidFill>
                <a:schemeClr val="accent1">
                  <a:lumMod val="50000"/>
                </a:schemeClr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6DFB726B-81A8-4400-8C11-B824810D34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13572" y="2432473"/>
              <a:ext cx="905937" cy="876406"/>
            </a:xfrm>
            <a:prstGeom prst="line">
              <a:avLst/>
            </a:prstGeom>
            <a:ln w="57150">
              <a:solidFill>
                <a:schemeClr val="accent1">
                  <a:lumMod val="50000"/>
                </a:schemeClr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5ADCE882-50CB-437A-81DF-50F9BB2B35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19509" y="1484524"/>
              <a:ext cx="434850" cy="947949"/>
            </a:xfrm>
            <a:prstGeom prst="line">
              <a:avLst/>
            </a:prstGeom>
            <a:ln w="57150">
              <a:solidFill>
                <a:schemeClr val="accent1">
                  <a:lumMod val="50000"/>
                </a:schemeClr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5D973EAF-8702-4B92-87BF-100947432C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54359" y="1091036"/>
              <a:ext cx="1053019" cy="393488"/>
            </a:xfrm>
            <a:prstGeom prst="line">
              <a:avLst/>
            </a:prstGeom>
            <a:ln w="57150">
              <a:solidFill>
                <a:schemeClr val="accent1">
                  <a:lumMod val="50000"/>
                </a:schemeClr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A09A40DD-5701-4D2F-A201-62E2DA328CE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07378" y="0"/>
              <a:ext cx="958162" cy="1091036"/>
            </a:xfrm>
            <a:prstGeom prst="line">
              <a:avLst/>
            </a:prstGeom>
            <a:ln w="57150">
              <a:solidFill>
                <a:schemeClr val="accent1">
                  <a:lumMod val="50000"/>
                </a:scheme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D966C6C-FE76-463C-8B39-EB60098F8F04}"/>
              </a:ext>
            </a:extLst>
          </p:cNvPr>
          <p:cNvGrpSpPr/>
          <p:nvPr/>
        </p:nvGrpSpPr>
        <p:grpSpPr>
          <a:xfrm>
            <a:off x="5428871" y="5099805"/>
            <a:ext cx="6326433" cy="1473224"/>
            <a:chOff x="5556292" y="4731758"/>
            <a:chExt cx="6326433" cy="1473224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A0B196D-65D0-4562-B0DF-C347712F43CB}"/>
                </a:ext>
              </a:extLst>
            </p:cNvPr>
            <p:cNvSpPr txBox="1"/>
            <p:nvPr/>
          </p:nvSpPr>
          <p:spPr>
            <a:xfrm>
              <a:off x="5556292" y="4731758"/>
              <a:ext cx="6326433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ZA" altLang="ko-KR" sz="4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Which Hand?</a:t>
              </a:r>
              <a:endParaRPr lang="ko-KR" altLang="en-US" sz="4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C2FA89F-2526-4551-AEAE-0E4D19D4379D}"/>
                </a:ext>
              </a:extLst>
            </p:cNvPr>
            <p:cNvSpPr txBox="1"/>
            <p:nvPr/>
          </p:nvSpPr>
          <p:spPr>
            <a:xfrm>
              <a:off x="5561550" y="5497096"/>
              <a:ext cx="631591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Robyn Gebbie and Jesse van der Merwe</a:t>
              </a:r>
            </a:p>
            <a:p>
              <a:pPr algn="ctr"/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Project 22P59, Group 22G05</a:t>
              </a:r>
            </a:p>
          </p:txBody>
        </p:sp>
      </p:grpSp>
      <p:pic>
        <p:nvPicPr>
          <p:cNvPr id="7" name="Picture 6" descr="A person with long hair&#10;&#10;Description automatically generated with low confidence">
            <a:extLst>
              <a:ext uri="{FF2B5EF4-FFF2-40B4-BE49-F238E27FC236}">
                <a16:creationId xmlns:a16="http://schemas.microsoft.com/office/drawing/2014/main" id="{2CD4315E-5F88-2550-9F56-83A5E3AED4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703666" y="4851400"/>
            <a:ext cx="1494684" cy="201977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0186D9C-B36A-D61A-CF64-28A21277FE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58791" y="5064824"/>
            <a:ext cx="1642752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1590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extBox 59">
            <a:extLst>
              <a:ext uri="{FF2B5EF4-FFF2-40B4-BE49-F238E27FC236}">
                <a16:creationId xmlns:a16="http://schemas.microsoft.com/office/drawing/2014/main" id="{8C1B05DF-59AD-4DFB-A66D-F3422067AC3A}"/>
              </a:ext>
            </a:extLst>
          </p:cNvPr>
          <p:cNvSpPr txBox="1"/>
          <p:nvPr/>
        </p:nvSpPr>
        <p:spPr>
          <a:xfrm>
            <a:off x="1" y="360120"/>
            <a:ext cx="12191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Data Pre-Processing: Overview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FA0CD013-A3CF-D6F1-4574-2A902446D705}"/>
              </a:ext>
            </a:extLst>
          </p:cNvPr>
          <p:cNvGrpSpPr/>
          <p:nvPr/>
        </p:nvGrpSpPr>
        <p:grpSpPr>
          <a:xfrm>
            <a:off x="149475" y="1348894"/>
            <a:ext cx="11651110" cy="2669752"/>
            <a:chOff x="149475" y="1539394"/>
            <a:chExt cx="11651110" cy="2669752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CD04D2C-0551-7FF3-0913-45E644201C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03755" y="2049145"/>
              <a:ext cx="3212399" cy="0"/>
            </a:xfrm>
            <a:prstGeom prst="line">
              <a:avLst/>
            </a:prstGeom>
            <a:ln w="28575">
              <a:solidFill>
                <a:schemeClr val="accent1">
                  <a:lumMod val="60000"/>
                  <a:lumOff val="40000"/>
                </a:scheme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D1AB286-5BB8-337F-A7EC-DAF143BC2A5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87837" y="2049145"/>
              <a:ext cx="3212399" cy="0"/>
            </a:xfrm>
            <a:prstGeom prst="line">
              <a:avLst/>
            </a:prstGeom>
            <a:ln w="28575">
              <a:solidFill>
                <a:schemeClr val="accent1">
                  <a:lumMod val="40000"/>
                  <a:lumOff val="60000"/>
                </a:scheme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9A859163-7F15-7D5D-7AD0-D2CA2E813D4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06161" y="2049145"/>
              <a:ext cx="3212399" cy="0"/>
            </a:xfrm>
            <a:prstGeom prst="line">
              <a:avLst/>
            </a:prstGeom>
            <a:ln w="28575">
              <a:solidFill>
                <a:schemeClr val="accent1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A9284D3B-05D4-E257-DB92-55928AF15F9B}"/>
                </a:ext>
              </a:extLst>
            </p:cNvPr>
            <p:cNvGrpSpPr/>
            <p:nvPr/>
          </p:nvGrpSpPr>
          <p:grpSpPr>
            <a:xfrm>
              <a:off x="149475" y="1539394"/>
              <a:ext cx="11651110" cy="2669752"/>
              <a:chOff x="149475" y="1539394"/>
              <a:chExt cx="11651110" cy="2669752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99C13715-1CC4-796F-8AEC-227538E8F834}"/>
                  </a:ext>
                </a:extLst>
              </p:cNvPr>
              <p:cNvGrpSpPr/>
              <p:nvPr/>
            </p:nvGrpSpPr>
            <p:grpSpPr>
              <a:xfrm>
                <a:off x="149475" y="1539394"/>
                <a:ext cx="11651110" cy="2669752"/>
                <a:chOff x="149476" y="1616395"/>
                <a:chExt cx="11651110" cy="2366925"/>
              </a:xfrm>
            </p:grpSpPr>
            <p:cxnSp>
              <p:nvCxnSpPr>
                <p:cNvPr id="6" name="Straight Connector 5">
                  <a:extLst>
                    <a:ext uri="{FF2B5EF4-FFF2-40B4-BE49-F238E27FC236}">
                      <a16:creationId xmlns:a16="http://schemas.microsoft.com/office/drawing/2014/main" id="{829FFA54-371D-43BC-A63E-6C931EA42A3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9476" y="2068326"/>
                  <a:ext cx="2291166" cy="0"/>
                </a:xfrm>
                <a:prstGeom prst="line">
                  <a:avLst/>
                </a:prstGeom>
                <a:ln w="28575">
                  <a:solidFill>
                    <a:schemeClr val="accent1">
                      <a:lumMod val="50000"/>
                    </a:schemeClr>
                  </a:solidFill>
                  <a:headEnd type="oval"/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5FE1B804-1473-4902-A878-D9BDA835F57D}"/>
                    </a:ext>
                  </a:extLst>
                </p:cNvPr>
                <p:cNvGrpSpPr/>
                <p:nvPr/>
              </p:nvGrpSpPr>
              <p:grpSpPr>
                <a:xfrm>
                  <a:off x="392362" y="1616395"/>
                  <a:ext cx="11408224" cy="2366925"/>
                  <a:chOff x="146107" y="1616395"/>
                  <a:chExt cx="11408224" cy="2366925"/>
                </a:xfrm>
              </p:grpSpPr>
              <p:grpSp>
                <p:nvGrpSpPr>
                  <p:cNvPr id="17" name="Group 16">
                    <a:extLst>
                      <a:ext uri="{FF2B5EF4-FFF2-40B4-BE49-F238E27FC236}">
                        <a16:creationId xmlns:a16="http://schemas.microsoft.com/office/drawing/2014/main" id="{47B50FAF-2DD9-46C7-838A-9D4F4209BF28}"/>
                      </a:ext>
                    </a:extLst>
                  </p:cNvPr>
                  <p:cNvGrpSpPr/>
                  <p:nvPr/>
                </p:nvGrpSpPr>
                <p:grpSpPr>
                  <a:xfrm>
                    <a:off x="146107" y="1616396"/>
                    <a:ext cx="2520000" cy="2366924"/>
                    <a:chOff x="807763" y="977131"/>
                    <a:chExt cx="2648714" cy="2487819"/>
                  </a:xfrm>
                </p:grpSpPr>
                <p:sp>
                  <p:nvSpPr>
                    <p:cNvPr id="4" name="Arrow: Right 3">
                      <a:extLst>
                        <a:ext uri="{FF2B5EF4-FFF2-40B4-BE49-F238E27FC236}">
                          <a16:creationId xmlns:a16="http://schemas.microsoft.com/office/drawing/2014/main" id="{54FC033E-E215-49B7-A08F-E77CF01EE8C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07763" y="977131"/>
                      <a:ext cx="2648714" cy="950026"/>
                    </a:xfrm>
                    <a:prstGeom prst="rightArrow">
                      <a:avLst/>
                    </a:prstGeom>
                    <a:solidFill>
                      <a:schemeClr val="accent1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11" name="TextBox 10">
                      <a:extLst>
                        <a:ext uri="{FF2B5EF4-FFF2-40B4-BE49-F238E27FC236}">
                          <a16:creationId xmlns:a16="http://schemas.microsoft.com/office/drawing/2014/main" id="{DA9D353F-614C-406F-9948-2E6F95AD2DB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41643" y="1844507"/>
                      <a:ext cx="1923803" cy="162043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>
                        <a:spcBef>
                          <a:spcPts val="600"/>
                        </a:spcBef>
                      </a:pPr>
                      <a:r>
                        <a:rPr lang="en-US" sz="1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Image Isolation Code</a:t>
                      </a:r>
                    </a:p>
                    <a:p>
                      <a:pPr>
                        <a:spcBef>
                          <a:spcPts val="600"/>
                        </a:spcBef>
                      </a:pPr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Kelvin da Silva: “</a:t>
                      </a:r>
                      <a:r>
                        <a:rPr lang="en-US" sz="1400" dirty="0">
                          <a:solidFill>
                            <a:schemeClr val="accent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Tremor</a:t>
                      </a:r>
                      <a:r>
                        <a:rPr lang="en-US" sz="1400" dirty="0">
                          <a:solidFill>
                            <a:srgbClr val="0563C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</a:t>
                      </a:r>
                      <a:r>
                        <a:rPr lang="en-US" sz="1400" dirty="0">
                          <a:solidFill>
                            <a:schemeClr val="accent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Classification</a:t>
                      </a:r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”</a:t>
                      </a:r>
                    </a:p>
                    <a:p>
                      <a:pPr lvl="0">
                        <a:spcBef>
                          <a:spcPts val="600"/>
                        </a:spcBef>
                      </a:pPr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Adrian </a:t>
                      </a:r>
                      <a:r>
                        <a:rPr lang="en-US" sz="1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Rosebrock</a:t>
                      </a:r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 “</a:t>
                      </a:r>
                      <a:r>
                        <a:rPr lang="en-US" sz="1400" dirty="0">
                          <a:solidFill>
                            <a:schemeClr val="accent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OpenCV Text Detection (EAST text detector)</a:t>
                      </a:r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”</a:t>
                      </a:r>
                    </a:p>
                    <a:p>
                      <a:pPr lvl="0">
                        <a:spcBef>
                          <a:spcPts val="600"/>
                        </a:spcBef>
                      </a:pPr>
                      <a:endParaRPr lang="en-US" sz="1400" dirty="0">
                        <a:latin typeface="Georgia Pro Light" panose="02040302050405020303" pitchFamily="18" charset="0"/>
                      </a:endParaRPr>
                    </a:p>
                  </p:txBody>
                </p:sp>
                <p:cxnSp>
                  <p:nvCxnSpPr>
                    <p:cNvPr id="13" name="Straight Connector 12">
                      <a:extLst>
                        <a:ext uri="{FF2B5EF4-FFF2-40B4-BE49-F238E27FC236}">
                          <a16:creationId xmlns:a16="http://schemas.microsoft.com/office/drawing/2014/main" id="{EF339DBC-3A34-4875-910B-BDDD96E0506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821898" y="1452144"/>
                      <a:ext cx="0" cy="2012806"/>
                    </a:xfrm>
                    <a:prstGeom prst="line">
                      <a:avLst/>
                    </a:prstGeom>
                    <a:ln w="28575">
                      <a:solidFill>
                        <a:schemeClr val="accent1">
                          <a:lumMod val="50000"/>
                        </a:schemeClr>
                      </a:solidFill>
                      <a:tailEnd type="oval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34" name="Group 33">
                    <a:extLst>
                      <a:ext uri="{FF2B5EF4-FFF2-40B4-BE49-F238E27FC236}">
                        <a16:creationId xmlns:a16="http://schemas.microsoft.com/office/drawing/2014/main" id="{26B9BD7E-9DA8-4619-897B-5E468B982F01}"/>
                      </a:ext>
                    </a:extLst>
                  </p:cNvPr>
                  <p:cNvGrpSpPr/>
                  <p:nvPr/>
                </p:nvGrpSpPr>
                <p:grpSpPr>
                  <a:xfrm>
                    <a:off x="9034335" y="1616396"/>
                    <a:ext cx="2519996" cy="2366924"/>
                    <a:chOff x="807763" y="977131"/>
                    <a:chExt cx="2648712" cy="2487819"/>
                  </a:xfrm>
                </p:grpSpPr>
                <p:sp>
                  <p:nvSpPr>
                    <p:cNvPr id="35" name="Arrow: Right 34">
                      <a:extLst>
                        <a:ext uri="{FF2B5EF4-FFF2-40B4-BE49-F238E27FC236}">
                          <a16:creationId xmlns:a16="http://schemas.microsoft.com/office/drawing/2014/main" id="{432AB6BE-AA2D-4D5E-8A4C-6874D4F49EB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07763" y="977131"/>
                      <a:ext cx="2648712" cy="950026"/>
                    </a:xfrm>
                    <a:prstGeom prst="rightArrow">
                      <a:avLst/>
                    </a:prstGeom>
                    <a:solidFill>
                      <a:schemeClr val="accent1">
                        <a:lumMod val="40000"/>
                        <a:lumOff val="6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38" name="TextBox 37">
                      <a:extLst>
                        <a:ext uri="{FF2B5EF4-FFF2-40B4-BE49-F238E27FC236}">
                          <a16:creationId xmlns:a16="http://schemas.microsoft.com/office/drawing/2014/main" id="{D82EA89E-DC2B-48CD-A45C-D39D7D40D05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40535" y="1844507"/>
                      <a:ext cx="2514181" cy="154873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>
                        <a:spcBef>
                          <a:spcPts val="600"/>
                        </a:spcBef>
                      </a:pPr>
                      <a:r>
                        <a:rPr lang="en-US" sz="1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Extract Line-C with Rotation/Warp Correction</a:t>
                      </a:r>
                    </a:p>
                    <a:p>
                      <a:pPr lvl="0">
                        <a:spcBef>
                          <a:spcPts val="600"/>
                        </a:spcBef>
                      </a:pPr>
                      <a:r>
                        <a:rPr lang="en-ZA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Adrian </a:t>
                      </a:r>
                      <a:r>
                        <a:rPr lang="en-ZA" sz="1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Rosebrock</a:t>
                      </a:r>
                      <a:r>
                        <a:rPr lang="en-ZA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 </a:t>
                      </a:r>
                      <a:br>
                        <a:rPr lang="en-ZA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ZA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“</a:t>
                      </a:r>
                      <a:r>
                        <a:rPr lang="en-ZA" sz="1400" dirty="0">
                          <a:solidFill>
                            <a:schemeClr val="accent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OpenCV shape detection</a:t>
                      </a:r>
                      <a:r>
                        <a:rPr lang="en-ZA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”</a:t>
                      </a:r>
                    </a:p>
                    <a:p>
                      <a:pPr lvl="0">
                        <a:spcBef>
                          <a:spcPts val="600"/>
                        </a:spcBef>
                      </a:pPr>
                      <a:r>
                        <a:rPr lang="en-ZA" sz="1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jdhao</a:t>
                      </a:r>
                      <a:r>
                        <a:rPr lang="en-ZA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 </a:t>
                      </a:r>
                      <a:br>
                        <a:rPr lang="en-ZA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ZA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“</a:t>
                      </a:r>
                      <a:r>
                        <a:rPr lang="en-ZA" sz="1400" dirty="0">
                          <a:solidFill>
                            <a:schemeClr val="accent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Cropping Rotated Rectangles from Image with OpenCV</a:t>
                      </a:r>
                      <a:r>
                        <a:rPr lang="en-ZA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”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  <p:cxnSp>
                  <p:nvCxnSpPr>
                    <p:cNvPr id="39" name="Straight Connector 38">
                      <a:extLst>
                        <a:ext uri="{FF2B5EF4-FFF2-40B4-BE49-F238E27FC236}">
                          <a16:creationId xmlns:a16="http://schemas.microsoft.com/office/drawing/2014/main" id="{05865C1B-A7B0-43E1-874D-3A8274B68901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821898" y="1452144"/>
                      <a:ext cx="0" cy="2012806"/>
                    </a:xfrm>
                    <a:prstGeom prst="line">
                      <a:avLst/>
                    </a:prstGeom>
                    <a:ln w="28575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tailEnd type="oval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6" name="Group 25">
                    <a:extLst>
                      <a:ext uri="{FF2B5EF4-FFF2-40B4-BE49-F238E27FC236}">
                        <a16:creationId xmlns:a16="http://schemas.microsoft.com/office/drawing/2014/main" id="{FE838C60-000F-40AA-9601-0878EA54279C}"/>
                      </a:ext>
                    </a:extLst>
                  </p:cNvPr>
                  <p:cNvGrpSpPr/>
                  <p:nvPr/>
                </p:nvGrpSpPr>
                <p:grpSpPr>
                  <a:xfrm>
                    <a:off x="6071593" y="1616395"/>
                    <a:ext cx="2520000" cy="2366920"/>
                    <a:chOff x="807763" y="977129"/>
                    <a:chExt cx="2648712" cy="2487811"/>
                  </a:xfrm>
                </p:grpSpPr>
                <p:sp>
                  <p:nvSpPr>
                    <p:cNvPr id="27" name="Arrow: Right 26">
                      <a:extLst>
                        <a:ext uri="{FF2B5EF4-FFF2-40B4-BE49-F238E27FC236}">
                          <a16:creationId xmlns:a16="http://schemas.microsoft.com/office/drawing/2014/main" id="{0668353E-3729-4DA8-9AC7-EF26BAD6A40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07763" y="977129"/>
                      <a:ext cx="2648712" cy="950026"/>
                    </a:xfrm>
                    <a:prstGeom prst="rightArrow">
                      <a:avLst/>
                    </a:pr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0" name="TextBox 29">
                      <a:extLst>
                        <a:ext uri="{FF2B5EF4-FFF2-40B4-BE49-F238E27FC236}">
                          <a16:creationId xmlns:a16="http://schemas.microsoft.com/office/drawing/2014/main" id="{11F96AE9-A603-4154-A4AB-0D3D421FD82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40430" y="1844987"/>
                      <a:ext cx="1976401" cy="121891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>
                        <a:spcBef>
                          <a:spcPts val="600"/>
                        </a:spcBef>
                      </a:pPr>
                      <a:r>
                        <a:rPr lang="en-US" sz="1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Improvement of </a:t>
                      </a:r>
                      <a:br>
                        <a:rPr lang="en-US" sz="1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Original Code</a:t>
                      </a:r>
                    </a:p>
                    <a:p>
                      <a:pPr>
                        <a:spcBef>
                          <a:spcPts val="600"/>
                        </a:spcBef>
                      </a:pPr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Better logic checks</a:t>
                      </a:r>
                    </a:p>
                    <a:p>
                      <a:pPr>
                        <a:spcBef>
                          <a:spcPts val="600"/>
                        </a:spcBef>
                      </a:pPr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Improved error checking </a:t>
                      </a:r>
                    </a:p>
                    <a:p>
                      <a:pPr lvl="0">
                        <a:spcBef>
                          <a:spcPts val="600"/>
                        </a:spcBef>
                      </a:pP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  <p:cxnSp>
                  <p:nvCxnSpPr>
                    <p:cNvPr id="31" name="Straight Connector 30">
                      <a:extLst>
                        <a:ext uri="{FF2B5EF4-FFF2-40B4-BE49-F238E27FC236}">
                          <a16:creationId xmlns:a16="http://schemas.microsoft.com/office/drawing/2014/main" id="{7DD16D42-5C4E-47FF-A1A8-6A431CACCDA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823661" y="1452142"/>
                      <a:ext cx="0" cy="2012798"/>
                    </a:xfrm>
                    <a:prstGeom prst="line">
                      <a:avLst/>
                    </a:prstGeom>
                    <a:ln w="28575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tailEnd type="oval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18" name="Group 17">
                    <a:extLst>
                      <a:ext uri="{FF2B5EF4-FFF2-40B4-BE49-F238E27FC236}">
                        <a16:creationId xmlns:a16="http://schemas.microsoft.com/office/drawing/2014/main" id="{75D78DDC-32C0-434F-B345-B22E232A2948}"/>
                      </a:ext>
                    </a:extLst>
                  </p:cNvPr>
                  <p:cNvGrpSpPr/>
                  <p:nvPr/>
                </p:nvGrpSpPr>
                <p:grpSpPr>
                  <a:xfrm>
                    <a:off x="3108849" y="1616396"/>
                    <a:ext cx="2557539" cy="2366922"/>
                    <a:chOff x="807762" y="977131"/>
                    <a:chExt cx="2688168" cy="2487816"/>
                  </a:xfrm>
                </p:grpSpPr>
                <p:sp>
                  <p:nvSpPr>
                    <p:cNvPr id="19" name="Arrow: Right 18">
                      <a:extLst>
                        <a:ext uri="{FF2B5EF4-FFF2-40B4-BE49-F238E27FC236}">
                          <a16:creationId xmlns:a16="http://schemas.microsoft.com/office/drawing/2014/main" id="{7E3024EC-AAF8-4DC1-8914-D2F81BADEA7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07762" y="977131"/>
                      <a:ext cx="2648712" cy="950026"/>
                    </a:xfrm>
                    <a:prstGeom prst="rightArrow">
                      <a:avLst/>
                    </a:prstGeom>
                    <a:solidFill>
                      <a:schemeClr val="accent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2" name="TextBox 21">
                      <a:extLst>
                        <a:ext uri="{FF2B5EF4-FFF2-40B4-BE49-F238E27FC236}">
                          <a16:creationId xmlns:a16="http://schemas.microsoft.com/office/drawing/2014/main" id="{C9A8D1A4-1C68-4E4A-B85F-C96095C44F7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47206" y="1844506"/>
                      <a:ext cx="2548724" cy="134797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>
                        <a:spcBef>
                          <a:spcPts val="600"/>
                        </a:spcBef>
                      </a:pPr>
                      <a:r>
                        <a:rPr lang="en-US" sz="1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Extraction of </a:t>
                      </a:r>
                      <a:br>
                        <a:rPr lang="en-US" sz="1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Line-Block C</a:t>
                      </a:r>
                    </a:p>
                    <a:p>
                      <a:pPr lvl="0">
                        <a:spcBef>
                          <a:spcPts val="600"/>
                        </a:spcBef>
                      </a:pPr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Extending original </a:t>
                      </a:r>
                      <a:b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code to also extract </a:t>
                      </a:r>
                      <a:b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line-drawing C</a:t>
                      </a:r>
                    </a:p>
                    <a:p>
                      <a:pPr>
                        <a:spcBef>
                          <a:spcPts val="600"/>
                        </a:spcBef>
                      </a:pPr>
                      <a:endParaRPr lang="en-US" sz="1400" b="1" dirty="0">
                        <a:latin typeface="Georgia" panose="02040502050405020303" pitchFamily="18" charset="0"/>
                      </a:endParaRPr>
                    </a:p>
                  </p:txBody>
                </p:sp>
                <p:cxnSp>
                  <p:nvCxnSpPr>
                    <p:cNvPr id="23" name="Straight Connector 22">
                      <a:extLst>
                        <a:ext uri="{FF2B5EF4-FFF2-40B4-BE49-F238E27FC236}">
                          <a16:creationId xmlns:a16="http://schemas.microsoft.com/office/drawing/2014/main" id="{BA7E3347-A50C-4F16-BE88-C3037848EC6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821897" y="1452143"/>
                      <a:ext cx="1" cy="2012804"/>
                    </a:xfrm>
                    <a:prstGeom prst="line">
                      <a:avLst/>
                    </a:prstGeom>
                    <a:ln w="28575">
                      <a:solidFill>
                        <a:schemeClr val="accent1"/>
                      </a:solidFill>
                      <a:tailEnd type="oval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E33EAC01-A1AC-85A2-64DF-CA3416E46DC5}"/>
                  </a:ext>
                </a:extLst>
              </p:cNvPr>
              <p:cNvGrpSpPr/>
              <p:nvPr/>
            </p:nvGrpSpPr>
            <p:grpSpPr>
              <a:xfrm>
                <a:off x="399133" y="1739563"/>
                <a:ext cx="9296000" cy="584775"/>
                <a:chOff x="399133" y="1719244"/>
                <a:chExt cx="9296000" cy="584775"/>
              </a:xfrm>
            </p:grpSpPr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E5718728-1F72-3017-81E5-A4DC3E2A7F5C}"/>
                    </a:ext>
                  </a:extLst>
                </p:cNvPr>
                <p:cNvSpPr txBox="1"/>
                <p:nvPr/>
              </p:nvSpPr>
              <p:spPr>
                <a:xfrm>
                  <a:off x="399133" y="1719244"/>
                  <a:ext cx="399627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ZA" sz="3200" b="1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1</a:t>
                  </a:r>
                  <a:endParaRPr lang="en-ZA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9526D260-AE38-DB58-3114-2F5E8B4F8398}"/>
                    </a:ext>
                  </a:extLst>
                </p:cNvPr>
                <p:cNvSpPr txBox="1"/>
                <p:nvPr/>
              </p:nvSpPr>
              <p:spPr>
                <a:xfrm>
                  <a:off x="3361874" y="1719244"/>
                  <a:ext cx="399627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ZA" sz="3200" b="1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2</a:t>
                  </a:r>
                  <a:endParaRPr lang="en-ZA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C96C09FE-4B58-75D6-68A3-D3423B6E9E5F}"/>
                    </a:ext>
                  </a:extLst>
                </p:cNvPr>
                <p:cNvSpPr txBox="1"/>
                <p:nvPr/>
              </p:nvSpPr>
              <p:spPr>
                <a:xfrm>
                  <a:off x="6334303" y="1719244"/>
                  <a:ext cx="399627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ZA" sz="3200" b="1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3</a:t>
                  </a:r>
                  <a:endParaRPr lang="en-ZA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4810F538-D8AE-8A42-DF89-AA129E9B355D}"/>
                    </a:ext>
                  </a:extLst>
                </p:cNvPr>
                <p:cNvSpPr txBox="1"/>
                <p:nvPr/>
              </p:nvSpPr>
              <p:spPr>
                <a:xfrm>
                  <a:off x="9295506" y="1719244"/>
                  <a:ext cx="399627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ZA" sz="3200" b="1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4</a:t>
                  </a:r>
                  <a:endParaRPr lang="en-ZA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8260726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extBox 59">
            <a:extLst>
              <a:ext uri="{FF2B5EF4-FFF2-40B4-BE49-F238E27FC236}">
                <a16:creationId xmlns:a16="http://schemas.microsoft.com/office/drawing/2014/main" id="{8C1B05DF-59AD-4DFB-A66D-F3422067AC3A}"/>
              </a:ext>
            </a:extLst>
          </p:cNvPr>
          <p:cNvSpPr txBox="1"/>
          <p:nvPr/>
        </p:nvSpPr>
        <p:spPr>
          <a:xfrm>
            <a:off x="1" y="360120"/>
            <a:ext cx="12191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Data Pre-Processing: Image Isolation Code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9284D3B-05D4-E257-DB92-55928AF15F9B}"/>
              </a:ext>
            </a:extLst>
          </p:cNvPr>
          <p:cNvGrpSpPr/>
          <p:nvPr/>
        </p:nvGrpSpPr>
        <p:grpSpPr>
          <a:xfrm>
            <a:off x="149475" y="1348894"/>
            <a:ext cx="11893049" cy="1019501"/>
            <a:chOff x="149475" y="1539394"/>
            <a:chExt cx="11893049" cy="1019501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99C13715-1CC4-796F-8AEC-227538E8F834}"/>
                </a:ext>
              </a:extLst>
            </p:cNvPr>
            <p:cNvGrpSpPr/>
            <p:nvPr/>
          </p:nvGrpSpPr>
          <p:grpSpPr>
            <a:xfrm>
              <a:off x="149475" y="1539394"/>
              <a:ext cx="11893049" cy="1019501"/>
              <a:chOff x="149476" y="1616395"/>
              <a:chExt cx="11893049" cy="903860"/>
            </a:xfrm>
          </p:grpSpPr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829FFA54-371D-43BC-A63E-6C931EA42A3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9476" y="2059837"/>
                <a:ext cx="11893049" cy="0"/>
              </a:xfrm>
              <a:prstGeom prst="line">
                <a:avLst/>
              </a:prstGeom>
              <a:ln w="28575">
                <a:solidFill>
                  <a:schemeClr val="accent1">
                    <a:lumMod val="50000"/>
                  </a:schemeClr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" name="Arrow: Right 3">
                <a:extLst>
                  <a:ext uri="{FF2B5EF4-FFF2-40B4-BE49-F238E27FC236}">
                    <a16:creationId xmlns:a16="http://schemas.microsoft.com/office/drawing/2014/main" id="{54FC033E-E215-49B7-A08F-E77CF01EE8C4}"/>
                  </a:ext>
                </a:extLst>
              </p:cNvPr>
              <p:cNvSpPr/>
              <p:nvPr/>
            </p:nvSpPr>
            <p:spPr>
              <a:xfrm>
                <a:off x="392362" y="1616395"/>
                <a:ext cx="2520000" cy="903860"/>
              </a:xfrm>
              <a:prstGeom prst="rightArrow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E5718728-1F72-3017-81E5-A4DC3E2A7F5C}"/>
                </a:ext>
              </a:extLst>
            </p:cNvPr>
            <p:cNvSpPr txBox="1"/>
            <p:nvPr/>
          </p:nvSpPr>
          <p:spPr>
            <a:xfrm>
              <a:off x="399133" y="1739563"/>
              <a:ext cx="39962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ZA" sz="32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en-ZA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606C609D-7CCA-AF65-0A68-738E4BEC2267}"/>
              </a:ext>
            </a:extLst>
          </p:cNvPr>
          <p:cNvSpPr txBox="1"/>
          <p:nvPr/>
        </p:nvSpPr>
        <p:spPr>
          <a:xfrm>
            <a:off x="392361" y="2495395"/>
            <a:ext cx="72750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ZA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Kelvin da Silva’ spiral isolation code: Logic</a:t>
            </a:r>
            <a:endParaRPr lang="en-ZA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BF576755-F6AE-E1E4-8398-D709E936DCE1}"/>
              </a:ext>
            </a:extLst>
          </p:cNvPr>
          <p:cNvGrpSpPr/>
          <p:nvPr/>
        </p:nvGrpSpPr>
        <p:grpSpPr>
          <a:xfrm>
            <a:off x="1437532" y="3305634"/>
            <a:ext cx="9316936" cy="3192246"/>
            <a:chOff x="1437532" y="3305634"/>
            <a:chExt cx="9316936" cy="3192246"/>
          </a:xfrm>
        </p:grpSpPr>
        <p:sp>
          <p:nvSpPr>
            <p:cNvPr id="43" name="Arrow: Right 42">
              <a:extLst>
                <a:ext uri="{FF2B5EF4-FFF2-40B4-BE49-F238E27FC236}">
                  <a16:creationId xmlns:a16="http://schemas.microsoft.com/office/drawing/2014/main" id="{EFB90C27-7289-5C7A-7CFB-F3B82E1EB8E0}"/>
                </a:ext>
              </a:extLst>
            </p:cNvPr>
            <p:cNvSpPr/>
            <p:nvPr/>
          </p:nvSpPr>
          <p:spPr>
            <a:xfrm>
              <a:off x="3686249" y="4361651"/>
              <a:ext cx="1264158" cy="920925"/>
            </a:xfrm>
            <a:prstGeom prst="rightArrow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44" name="Arrow: Right 43">
              <a:extLst>
                <a:ext uri="{FF2B5EF4-FFF2-40B4-BE49-F238E27FC236}">
                  <a16:creationId xmlns:a16="http://schemas.microsoft.com/office/drawing/2014/main" id="{DC6E843A-E349-3F5E-D6C4-A0B69186CEA0}"/>
                </a:ext>
              </a:extLst>
            </p:cNvPr>
            <p:cNvSpPr/>
            <p:nvPr/>
          </p:nvSpPr>
          <p:spPr>
            <a:xfrm>
              <a:off x="7217005" y="4361650"/>
              <a:ext cx="1264158" cy="920925"/>
            </a:xfrm>
            <a:prstGeom prst="rightArrow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C5779791-4F48-1499-233E-1BABC31F9A8D}"/>
                </a:ext>
              </a:extLst>
            </p:cNvPr>
            <p:cNvGrpSpPr/>
            <p:nvPr/>
          </p:nvGrpSpPr>
          <p:grpSpPr>
            <a:xfrm>
              <a:off x="1437532" y="3305634"/>
              <a:ext cx="9316936" cy="3192246"/>
              <a:chOff x="1437532" y="3305634"/>
              <a:chExt cx="9316936" cy="3192246"/>
            </a:xfrm>
          </p:grpSpPr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7A0D3996-B28E-9110-AA61-462FA6CE3714}"/>
                  </a:ext>
                </a:extLst>
              </p:cNvPr>
              <p:cNvGrpSpPr/>
              <p:nvPr/>
            </p:nvGrpSpPr>
            <p:grpSpPr>
              <a:xfrm>
                <a:off x="1437532" y="3305634"/>
                <a:ext cx="9316936" cy="3192246"/>
                <a:chOff x="1408637" y="3305634"/>
                <a:chExt cx="9316936" cy="3192246"/>
              </a:xfrm>
            </p:grpSpPr>
            <p:pic>
              <p:nvPicPr>
                <p:cNvPr id="24" name="Picture 23" descr="Diagram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552EE7B3-B7D1-BAA4-82EB-5FA9B61F683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08637" y="3305634"/>
                  <a:ext cx="2255490" cy="3192246"/>
                </a:xfrm>
                <a:prstGeom prst="rect">
                  <a:avLst/>
                </a:prstGeom>
                <a:ln w="28575">
                  <a:solidFill>
                    <a:schemeClr val="accent1">
                      <a:lumMod val="50000"/>
                    </a:schemeClr>
                  </a:solidFill>
                </a:ln>
                <a:effectLst>
                  <a:outerShdw blurRad="292100" dist="139700" dir="2700000" algn="tl" rotWithShape="0">
                    <a:srgbClr val="333333">
                      <a:alpha val="65000"/>
                    </a:srgbClr>
                  </a:outerShdw>
                </a:effectLst>
              </p:spPr>
            </p:pic>
            <p:pic>
              <p:nvPicPr>
                <p:cNvPr id="25" name="Picture 24" descr="Diagram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F41B3646-EF3A-21C7-7DD1-BFBFC6B474A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939360" y="3305634"/>
                  <a:ext cx="2255490" cy="3192246"/>
                </a:xfrm>
                <a:prstGeom prst="rect">
                  <a:avLst/>
                </a:prstGeom>
                <a:ln w="28575">
                  <a:solidFill>
                    <a:schemeClr val="accent1">
                      <a:lumMod val="50000"/>
                    </a:schemeClr>
                  </a:solidFill>
                </a:ln>
                <a:effectLst>
                  <a:outerShdw blurRad="292100" dist="139700" dir="2700000" algn="tl" rotWithShape="0">
                    <a:srgbClr val="333333">
                      <a:alpha val="65000"/>
                    </a:srgbClr>
                  </a:outerShdw>
                </a:effectLst>
              </p:spPr>
            </p:pic>
            <p:pic>
              <p:nvPicPr>
                <p:cNvPr id="28" name="Picture 27" descr="Diagram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1C633D29-F415-4B4C-D42F-64EC68D8B4A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470083" y="3305634"/>
                  <a:ext cx="2255490" cy="3192246"/>
                </a:xfrm>
                <a:prstGeom prst="rect">
                  <a:avLst/>
                </a:prstGeom>
                <a:ln w="28575">
                  <a:solidFill>
                    <a:schemeClr val="accent1">
                      <a:lumMod val="50000"/>
                    </a:schemeClr>
                  </a:solidFill>
                </a:ln>
                <a:effectLst>
                  <a:outerShdw blurRad="292100" dist="139700" dir="2700000" algn="tl" rotWithShape="0">
                    <a:srgbClr val="333333">
                      <a:alpha val="65000"/>
                    </a:srgbClr>
                  </a:outerShdw>
                </a:effectLst>
              </p:spPr>
            </p:pic>
          </p:grp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4B5D7D56-929F-820F-DEF5-21E985D24F47}"/>
                  </a:ext>
                </a:extLst>
              </p:cNvPr>
              <p:cNvSpPr/>
              <p:nvPr/>
            </p:nvSpPr>
            <p:spPr>
              <a:xfrm>
                <a:off x="5134186" y="4240105"/>
                <a:ext cx="288000" cy="108000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ZA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11C811C7-B461-A498-A5AC-32B32AD1A819}"/>
                  </a:ext>
                </a:extLst>
              </p:cNvPr>
              <p:cNvSpPr/>
              <p:nvPr/>
            </p:nvSpPr>
            <p:spPr>
              <a:xfrm>
                <a:off x="6162033" y="4206238"/>
                <a:ext cx="288000" cy="108000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ZA"/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4A658F25-5641-375D-846F-3534AA6DA29D}"/>
                  </a:ext>
                </a:extLst>
              </p:cNvPr>
              <p:cNvSpPr/>
              <p:nvPr/>
            </p:nvSpPr>
            <p:spPr>
              <a:xfrm>
                <a:off x="5174824" y="5282576"/>
                <a:ext cx="288000" cy="108000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ZA"/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7E9F95B5-52AD-6B0F-6A69-310818A149D5}"/>
                  </a:ext>
                </a:extLst>
              </p:cNvPr>
              <p:cNvSpPr/>
              <p:nvPr/>
            </p:nvSpPr>
            <p:spPr>
              <a:xfrm>
                <a:off x="8754527" y="4361651"/>
                <a:ext cx="829739" cy="756000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ZA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A1214155-D371-1B24-3234-7E07681E73AE}"/>
                  </a:ext>
                </a:extLst>
              </p:cNvPr>
              <p:cNvSpPr/>
              <p:nvPr/>
            </p:nvSpPr>
            <p:spPr>
              <a:xfrm>
                <a:off x="9707085" y="4334559"/>
                <a:ext cx="829739" cy="756000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ZA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807579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extBox 59">
            <a:extLst>
              <a:ext uri="{FF2B5EF4-FFF2-40B4-BE49-F238E27FC236}">
                <a16:creationId xmlns:a16="http://schemas.microsoft.com/office/drawing/2014/main" id="{8C1B05DF-59AD-4DFB-A66D-F3422067AC3A}"/>
              </a:ext>
            </a:extLst>
          </p:cNvPr>
          <p:cNvSpPr txBox="1"/>
          <p:nvPr/>
        </p:nvSpPr>
        <p:spPr>
          <a:xfrm>
            <a:off x="1" y="360120"/>
            <a:ext cx="12191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Data Pre-Processing: Image Isolation Code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9284D3B-05D4-E257-DB92-55928AF15F9B}"/>
              </a:ext>
            </a:extLst>
          </p:cNvPr>
          <p:cNvGrpSpPr/>
          <p:nvPr/>
        </p:nvGrpSpPr>
        <p:grpSpPr>
          <a:xfrm>
            <a:off x="149475" y="1348894"/>
            <a:ext cx="11893049" cy="1019501"/>
            <a:chOff x="149475" y="1539394"/>
            <a:chExt cx="11893049" cy="1019501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99C13715-1CC4-796F-8AEC-227538E8F834}"/>
                </a:ext>
              </a:extLst>
            </p:cNvPr>
            <p:cNvGrpSpPr/>
            <p:nvPr/>
          </p:nvGrpSpPr>
          <p:grpSpPr>
            <a:xfrm>
              <a:off x="149475" y="1539394"/>
              <a:ext cx="11893049" cy="1019501"/>
              <a:chOff x="149476" y="1616395"/>
              <a:chExt cx="11893049" cy="903860"/>
            </a:xfrm>
          </p:grpSpPr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829FFA54-371D-43BC-A63E-6C931EA42A3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9476" y="2059837"/>
                <a:ext cx="11893049" cy="0"/>
              </a:xfrm>
              <a:prstGeom prst="line">
                <a:avLst/>
              </a:prstGeom>
              <a:ln w="28575">
                <a:solidFill>
                  <a:schemeClr val="accent1">
                    <a:lumMod val="50000"/>
                  </a:schemeClr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" name="Arrow: Right 3">
                <a:extLst>
                  <a:ext uri="{FF2B5EF4-FFF2-40B4-BE49-F238E27FC236}">
                    <a16:creationId xmlns:a16="http://schemas.microsoft.com/office/drawing/2014/main" id="{54FC033E-E215-49B7-A08F-E77CF01EE8C4}"/>
                  </a:ext>
                </a:extLst>
              </p:cNvPr>
              <p:cNvSpPr/>
              <p:nvPr/>
            </p:nvSpPr>
            <p:spPr>
              <a:xfrm>
                <a:off x="392362" y="1616395"/>
                <a:ext cx="2520000" cy="903860"/>
              </a:xfrm>
              <a:prstGeom prst="rightArrow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E5718728-1F72-3017-81E5-A4DC3E2A7F5C}"/>
                </a:ext>
              </a:extLst>
            </p:cNvPr>
            <p:cNvSpPr txBox="1"/>
            <p:nvPr/>
          </p:nvSpPr>
          <p:spPr>
            <a:xfrm>
              <a:off x="399133" y="1739563"/>
              <a:ext cx="39962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ZA" sz="32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en-ZA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606C609D-7CCA-AF65-0A68-738E4BEC2267}"/>
              </a:ext>
            </a:extLst>
          </p:cNvPr>
          <p:cNvSpPr txBox="1"/>
          <p:nvPr/>
        </p:nvSpPr>
        <p:spPr>
          <a:xfrm>
            <a:off x="392361" y="2558895"/>
            <a:ext cx="6543532" cy="4308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ZA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Kelvin da Silva’ spiral isolation code:</a:t>
            </a:r>
            <a:br>
              <a:rPr lang="en-ZA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ZA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Advantages</a:t>
            </a:r>
            <a:endParaRPr lang="en-ZA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ZA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Text detection is challenging – not part of project scope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ZA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Based on article by Adrian </a:t>
            </a:r>
            <a:r>
              <a:rPr lang="en-ZA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Rosebrock</a:t>
            </a:r>
            <a:r>
              <a:rPr lang="en-ZA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br>
              <a:rPr lang="en-ZA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ZA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en-ZA" sz="20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OpenCV Text Detection (EAST text detector)</a:t>
            </a:r>
            <a:r>
              <a:rPr lang="en-ZA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ZA" sz="20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ZA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fficient and </a:t>
            </a:r>
            <a:r>
              <a:rPr lang="en-ZA" sz="20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ZA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ccurate </a:t>
            </a:r>
            <a:r>
              <a:rPr lang="en-ZA" sz="20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ZA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cene </a:t>
            </a:r>
            <a:r>
              <a:rPr lang="en-ZA" sz="20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ZA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ext detection pipeline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ZA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Deep learning based text detection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ZA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ZA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ZA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B271D8-DFFD-A5A0-DCDB-1C89E6AA7C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85" t="12293" r="3007"/>
          <a:stretch/>
        </p:blipFill>
        <p:spPr>
          <a:xfrm>
            <a:off x="6882069" y="1241008"/>
            <a:ext cx="4910798" cy="5133003"/>
          </a:xfrm>
          <a:prstGeom prst="rect">
            <a:avLst/>
          </a:prstGeom>
          <a:ln w="28575">
            <a:solidFill>
              <a:schemeClr val="accent1">
                <a:lumMod val="50000"/>
              </a:schemeClr>
            </a:solidFill>
          </a:ln>
          <a:effectLst/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E96232B-6A7F-9D74-9D24-40AB6894280B}"/>
              </a:ext>
            </a:extLst>
          </p:cNvPr>
          <p:cNvSpPr txBox="1"/>
          <p:nvPr/>
        </p:nvSpPr>
        <p:spPr>
          <a:xfrm>
            <a:off x="6439531" y="6477763"/>
            <a:ext cx="57524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1100" dirty="0">
                <a:solidFill>
                  <a:schemeClr val="accent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https://github.com/kdasilva835842/tremor_classification/blob/master/Cropping/isolateSpirals.py</a:t>
            </a:r>
            <a:r>
              <a:rPr lang="en-ZA" sz="1100" dirty="0">
                <a:solidFill>
                  <a:schemeClr val="accent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430267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extBox 59">
            <a:extLst>
              <a:ext uri="{FF2B5EF4-FFF2-40B4-BE49-F238E27FC236}">
                <a16:creationId xmlns:a16="http://schemas.microsoft.com/office/drawing/2014/main" id="{8C1B05DF-59AD-4DFB-A66D-F3422067AC3A}"/>
              </a:ext>
            </a:extLst>
          </p:cNvPr>
          <p:cNvSpPr txBox="1"/>
          <p:nvPr/>
        </p:nvSpPr>
        <p:spPr>
          <a:xfrm>
            <a:off x="1" y="360120"/>
            <a:ext cx="12191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Data Pre-Processing: Image Isolation Code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9284D3B-05D4-E257-DB92-55928AF15F9B}"/>
              </a:ext>
            </a:extLst>
          </p:cNvPr>
          <p:cNvGrpSpPr/>
          <p:nvPr/>
        </p:nvGrpSpPr>
        <p:grpSpPr>
          <a:xfrm>
            <a:off x="149475" y="1348894"/>
            <a:ext cx="11893049" cy="1019501"/>
            <a:chOff x="149475" y="1539394"/>
            <a:chExt cx="11893049" cy="1019501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99C13715-1CC4-796F-8AEC-227538E8F834}"/>
                </a:ext>
              </a:extLst>
            </p:cNvPr>
            <p:cNvGrpSpPr/>
            <p:nvPr/>
          </p:nvGrpSpPr>
          <p:grpSpPr>
            <a:xfrm>
              <a:off x="149475" y="1539394"/>
              <a:ext cx="11893049" cy="1019501"/>
              <a:chOff x="149476" y="1616395"/>
              <a:chExt cx="11893049" cy="903860"/>
            </a:xfrm>
          </p:grpSpPr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829FFA54-371D-43BC-A63E-6C931EA42A3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9476" y="2059837"/>
                <a:ext cx="11893049" cy="0"/>
              </a:xfrm>
              <a:prstGeom prst="line">
                <a:avLst/>
              </a:prstGeom>
              <a:ln w="28575">
                <a:solidFill>
                  <a:schemeClr val="accent1">
                    <a:lumMod val="50000"/>
                  </a:schemeClr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" name="Arrow: Right 3">
                <a:extLst>
                  <a:ext uri="{FF2B5EF4-FFF2-40B4-BE49-F238E27FC236}">
                    <a16:creationId xmlns:a16="http://schemas.microsoft.com/office/drawing/2014/main" id="{54FC033E-E215-49B7-A08F-E77CF01EE8C4}"/>
                  </a:ext>
                </a:extLst>
              </p:cNvPr>
              <p:cNvSpPr/>
              <p:nvPr/>
            </p:nvSpPr>
            <p:spPr>
              <a:xfrm>
                <a:off x="392362" y="1616395"/>
                <a:ext cx="2520000" cy="903860"/>
              </a:xfrm>
              <a:prstGeom prst="rightArrow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E5718728-1F72-3017-81E5-A4DC3E2A7F5C}"/>
                </a:ext>
              </a:extLst>
            </p:cNvPr>
            <p:cNvSpPr txBox="1"/>
            <p:nvPr/>
          </p:nvSpPr>
          <p:spPr>
            <a:xfrm>
              <a:off x="399133" y="1739563"/>
              <a:ext cx="39962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ZA" sz="32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en-ZA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606C609D-7CCA-AF65-0A68-738E4BEC2267}"/>
              </a:ext>
            </a:extLst>
          </p:cNvPr>
          <p:cNvSpPr txBox="1"/>
          <p:nvPr/>
        </p:nvSpPr>
        <p:spPr>
          <a:xfrm>
            <a:off x="392361" y="2558895"/>
            <a:ext cx="6543532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ZA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Kelvin da Silva’ spiral isolation code:</a:t>
            </a:r>
            <a:br>
              <a:rPr lang="en-ZA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ZA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Disadvantages</a:t>
            </a:r>
            <a:endParaRPr lang="en-ZA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ZA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Does not include sufficient error </a:t>
            </a:r>
            <a:r>
              <a:rPr lang="en-ZA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correction, </a:t>
            </a:r>
            <a:r>
              <a:rPr lang="en-ZA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only removal</a:t>
            </a:r>
            <a:endParaRPr lang="en-ZA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ZA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Deep learning-based text detection might be overkill considering the template format of each image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ZA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Detects any and all text – picks up erroneous markings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ZA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Simpler and more efficient methods available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B271D8-DFFD-A5A0-DCDB-1C89E6AA7C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85" t="12293" r="3007"/>
          <a:stretch/>
        </p:blipFill>
        <p:spPr>
          <a:xfrm>
            <a:off x="6882069" y="1241008"/>
            <a:ext cx="4910798" cy="5133003"/>
          </a:xfrm>
          <a:prstGeom prst="rect">
            <a:avLst/>
          </a:prstGeom>
          <a:ln w="28575">
            <a:solidFill>
              <a:schemeClr val="accent1">
                <a:lumMod val="50000"/>
              </a:schemeClr>
            </a:solidFill>
          </a:ln>
          <a:effectLst/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E96232B-6A7F-9D74-9D24-40AB6894280B}"/>
              </a:ext>
            </a:extLst>
          </p:cNvPr>
          <p:cNvSpPr txBox="1"/>
          <p:nvPr/>
        </p:nvSpPr>
        <p:spPr>
          <a:xfrm>
            <a:off x="6439531" y="6477763"/>
            <a:ext cx="57524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1100" dirty="0">
                <a:solidFill>
                  <a:schemeClr val="accent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https://github.com/kdasilva835842/tremor_classification/blob/master/Cropping/isolateSpirals.py</a:t>
            </a:r>
            <a:r>
              <a:rPr lang="en-ZA" sz="1100" dirty="0">
                <a:solidFill>
                  <a:schemeClr val="accent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933085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extBox 59">
            <a:extLst>
              <a:ext uri="{FF2B5EF4-FFF2-40B4-BE49-F238E27FC236}">
                <a16:creationId xmlns:a16="http://schemas.microsoft.com/office/drawing/2014/main" id="{8C1B05DF-59AD-4DFB-A66D-F3422067AC3A}"/>
              </a:ext>
            </a:extLst>
          </p:cNvPr>
          <p:cNvSpPr txBox="1"/>
          <p:nvPr/>
        </p:nvSpPr>
        <p:spPr>
          <a:xfrm>
            <a:off x="1" y="360120"/>
            <a:ext cx="12191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Data Pre-Processing: Extracting Line-Block C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9284D3B-05D4-E257-DB92-55928AF15F9B}"/>
              </a:ext>
            </a:extLst>
          </p:cNvPr>
          <p:cNvGrpSpPr/>
          <p:nvPr/>
        </p:nvGrpSpPr>
        <p:grpSpPr>
          <a:xfrm>
            <a:off x="149475" y="1348894"/>
            <a:ext cx="11893049" cy="1019501"/>
            <a:chOff x="149475" y="1539394"/>
            <a:chExt cx="11893049" cy="1019501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99C13715-1CC4-796F-8AEC-227538E8F834}"/>
                </a:ext>
              </a:extLst>
            </p:cNvPr>
            <p:cNvGrpSpPr/>
            <p:nvPr/>
          </p:nvGrpSpPr>
          <p:grpSpPr>
            <a:xfrm>
              <a:off x="149475" y="1539394"/>
              <a:ext cx="11893049" cy="1019501"/>
              <a:chOff x="149476" y="1616395"/>
              <a:chExt cx="11893049" cy="903860"/>
            </a:xfrm>
          </p:grpSpPr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829FFA54-371D-43BC-A63E-6C931EA42A3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9476" y="2059837"/>
                <a:ext cx="11893049" cy="0"/>
              </a:xfrm>
              <a:prstGeom prst="line">
                <a:avLst/>
              </a:prstGeom>
              <a:ln w="28575">
                <a:solidFill>
                  <a:schemeClr val="accent1"/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" name="Arrow: Right 3">
                <a:extLst>
                  <a:ext uri="{FF2B5EF4-FFF2-40B4-BE49-F238E27FC236}">
                    <a16:creationId xmlns:a16="http://schemas.microsoft.com/office/drawing/2014/main" id="{54FC033E-E215-49B7-A08F-E77CF01EE8C4}"/>
                  </a:ext>
                </a:extLst>
              </p:cNvPr>
              <p:cNvSpPr/>
              <p:nvPr/>
            </p:nvSpPr>
            <p:spPr>
              <a:xfrm>
                <a:off x="392362" y="1616395"/>
                <a:ext cx="2520000" cy="903860"/>
              </a:xfrm>
              <a:prstGeom prst="rightArrow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E5718728-1F72-3017-81E5-A4DC3E2A7F5C}"/>
                </a:ext>
              </a:extLst>
            </p:cNvPr>
            <p:cNvSpPr txBox="1"/>
            <p:nvPr/>
          </p:nvSpPr>
          <p:spPr>
            <a:xfrm>
              <a:off x="399133" y="1739563"/>
              <a:ext cx="39962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ZA" sz="32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en-ZA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606C609D-7CCA-AF65-0A68-738E4BEC2267}"/>
              </a:ext>
            </a:extLst>
          </p:cNvPr>
          <p:cNvSpPr txBox="1"/>
          <p:nvPr/>
        </p:nvSpPr>
        <p:spPr>
          <a:xfrm>
            <a:off x="392361" y="2495395"/>
            <a:ext cx="72750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ZA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Expanding the code to extract the line-block C</a:t>
            </a:r>
            <a:endParaRPr lang="en-ZA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3531B47-BDB7-3C75-AA8B-907BD8F2803C}"/>
              </a:ext>
            </a:extLst>
          </p:cNvPr>
          <p:cNvGrpSpPr/>
          <p:nvPr/>
        </p:nvGrpSpPr>
        <p:grpSpPr>
          <a:xfrm>
            <a:off x="1437532" y="3305634"/>
            <a:ext cx="9316936" cy="3192246"/>
            <a:chOff x="1437532" y="3305634"/>
            <a:chExt cx="9316936" cy="3192246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BF576755-F6AE-E1E4-8398-D709E936DCE1}"/>
                </a:ext>
              </a:extLst>
            </p:cNvPr>
            <p:cNvGrpSpPr/>
            <p:nvPr/>
          </p:nvGrpSpPr>
          <p:grpSpPr>
            <a:xfrm>
              <a:off x="1437532" y="3305634"/>
              <a:ext cx="9316936" cy="3192246"/>
              <a:chOff x="1437532" y="3305634"/>
              <a:chExt cx="9316936" cy="3192246"/>
            </a:xfrm>
          </p:grpSpPr>
          <p:sp>
            <p:nvSpPr>
              <p:cNvPr id="43" name="Arrow: Right 42">
                <a:extLst>
                  <a:ext uri="{FF2B5EF4-FFF2-40B4-BE49-F238E27FC236}">
                    <a16:creationId xmlns:a16="http://schemas.microsoft.com/office/drawing/2014/main" id="{EFB90C27-7289-5C7A-7CFB-F3B82E1EB8E0}"/>
                  </a:ext>
                </a:extLst>
              </p:cNvPr>
              <p:cNvSpPr/>
              <p:nvPr/>
            </p:nvSpPr>
            <p:spPr>
              <a:xfrm>
                <a:off x="3686249" y="4361651"/>
                <a:ext cx="1264158" cy="920925"/>
              </a:xfrm>
              <a:prstGeom prst="rightArrow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ZA"/>
              </a:p>
            </p:txBody>
          </p:sp>
          <p:sp>
            <p:nvSpPr>
              <p:cNvPr id="44" name="Arrow: Right 43">
                <a:extLst>
                  <a:ext uri="{FF2B5EF4-FFF2-40B4-BE49-F238E27FC236}">
                    <a16:creationId xmlns:a16="http://schemas.microsoft.com/office/drawing/2014/main" id="{DC6E843A-E349-3F5E-D6C4-A0B69186CEA0}"/>
                  </a:ext>
                </a:extLst>
              </p:cNvPr>
              <p:cNvSpPr/>
              <p:nvPr/>
            </p:nvSpPr>
            <p:spPr>
              <a:xfrm>
                <a:off x="7217005" y="4361650"/>
                <a:ext cx="1264158" cy="920925"/>
              </a:xfrm>
              <a:prstGeom prst="rightArrow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ZA"/>
              </a:p>
            </p:txBody>
          </p:sp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C5779791-4F48-1499-233E-1BABC31F9A8D}"/>
                  </a:ext>
                </a:extLst>
              </p:cNvPr>
              <p:cNvGrpSpPr/>
              <p:nvPr/>
            </p:nvGrpSpPr>
            <p:grpSpPr>
              <a:xfrm>
                <a:off x="1437532" y="3305634"/>
                <a:ext cx="9316936" cy="3192246"/>
                <a:chOff x="1437532" y="3305634"/>
                <a:chExt cx="9316936" cy="3192246"/>
              </a:xfrm>
            </p:grpSpPr>
            <p:grpSp>
              <p:nvGrpSpPr>
                <p:cNvPr id="29" name="Group 28">
                  <a:extLst>
                    <a:ext uri="{FF2B5EF4-FFF2-40B4-BE49-F238E27FC236}">
                      <a16:creationId xmlns:a16="http://schemas.microsoft.com/office/drawing/2014/main" id="{7A0D3996-B28E-9110-AA61-462FA6CE3714}"/>
                    </a:ext>
                  </a:extLst>
                </p:cNvPr>
                <p:cNvGrpSpPr/>
                <p:nvPr/>
              </p:nvGrpSpPr>
              <p:grpSpPr>
                <a:xfrm>
                  <a:off x="1437532" y="3305634"/>
                  <a:ext cx="9316936" cy="3192246"/>
                  <a:chOff x="1408637" y="3305634"/>
                  <a:chExt cx="9316936" cy="3192246"/>
                </a:xfrm>
              </p:grpSpPr>
              <p:pic>
                <p:nvPicPr>
                  <p:cNvPr id="24" name="Picture 23" descr="Diagram&#10;&#10;Description automatically generated with medium confidence">
                    <a:extLst>
                      <a:ext uri="{FF2B5EF4-FFF2-40B4-BE49-F238E27FC236}">
                        <a16:creationId xmlns:a16="http://schemas.microsoft.com/office/drawing/2014/main" id="{552EE7B3-B7D1-BAA4-82EB-5FA9B61F683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408637" y="3305634"/>
                    <a:ext cx="2255490" cy="3192246"/>
                  </a:xfrm>
                  <a:prstGeom prst="rect">
                    <a:avLst/>
                  </a:prstGeom>
                  <a:ln w="28575">
                    <a:solidFill>
                      <a:schemeClr val="accent1">
                        <a:lumMod val="50000"/>
                      </a:schemeClr>
                    </a:solidFill>
                  </a:ln>
                  <a:effectLst>
                    <a:outerShdw blurRad="292100" dist="139700" dir="2700000" algn="tl" rotWithShape="0">
                      <a:srgbClr val="333333">
                        <a:alpha val="65000"/>
                      </a:srgbClr>
                    </a:outerShdw>
                  </a:effectLst>
                </p:spPr>
              </p:pic>
              <p:pic>
                <p:nvPicPr>
                  <p:cNvPr id="25" name="Picture 24" descr="Diagram&#10;&#10;Description automatically generated with medium confidence">
                    <a:extLst>
                      <a:ext uri="{FF2B5EF4-FFF2-40B4-BE49-F238E27FC236}">
                        <a16:creationId xmlns:a16="http://schemas.microsoft.com/office/drawing/2014/main" id="{F41B3646-EF3A-21C7-7DD1-BFBFC6B474A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939360" y="3305634"/>
                    <a:ext cx="2255490" cy="3192246"/>
                  </a:xfrm>
                  <a:prstGeom prst="rect">
                    <a:avLst/>
                  </a:prstGeom>
                  <a:ln w="28575">
                    <a:solidFill>
                      <a:schemeClr val="accent1">
                        <a:lumMod val="50000"/>
                      </a:schemeClr>
                    </a:solidFill>
                  </a:ln>
                  <a:effectLst>
                    <a:outerShdw blurRad="292100" dist="139700" dir="2700000" algn="tl" rotWithShape="0">
                      <a:srgbClr val="333333">
                        <a:alpha val="65000"/>
                      </a:srgbClr>
                    </a:outerShdw>
                  </a:effectLst>
                </p:spPr>
              </p:pic>
              <p:pic>
                <p:nvPicPr>
                  <p:cNvPr id="28" name="Picture 27" descr="Diagram&#10;&#10;Description automatically generated with medium confidence">
                    <a:extLst>
                      <a:ext uri="{FF2B5EF4-FFF2-40B4-BE49-F238E27FC236}">
                        <a16:creationId xmlns:a16="http://schemas.microsoft.com/office/drawing/2014/main" id="{1C633D29-F415-4B4C-D42F-64EC68D8B4A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470083" y="3305634"/>
                    <a:ext cx="2255490" cy="3192246"/>
                  </a:xfrm>
                  <a:prstGeom prst="rect">
                    <a:avLst/>
                  </a:prstGeom>
                  <a:ln w="28575">
                    <a:solidFill>
                      <a:schemeClr val="accent1">
                        <a:lumMod val="50000"/>
                      </a:schemeClr>
                    </a:solidFill>
                  </a:ln>
                  <a:effectLst>
                    <a:outerShdw blurRad="292100" dist="139700" dir="2700000" algn="tl" rotWithShape="0">
                      <a:srgbClr val="333333">
                        <a:alpha val="65000"/>
                      </a:srgbClr>
                    </a:outerShdw>
                  </a:effectLst>
                </p:spPr>
              </p:pic>
            </p:grpSp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7E9F95B5-52AD-6B0F-6A69-310818A149D5}"/>
                    </a:ext>
                  </a:extLst>
                </p:cNvPr>
                <p:cNvSpPr/>
                <p:nvPr/>
              </p:nvSpPr>
              <p:spPr>
                <a:xfrm>
                  <a:off x="8738469" y="4353805"/>
                  <a:ext cx="829739" cy="756000"/>
                </a:xfrm>
                <a:prstGeom prst="rect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ZA"/>
                </a:p>
              </p:txBody>
            </p:sp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A1214155-D371-1B24-3234-7E07681E73AE}"/>
                    </a:ext>
                  </a:extLst>
                </p:cNvPr>
                <p:cNvSpPr/>
                <p:nvPr/>
              </p:nvSpPr>
              <p:spPr>
                <a:xfrm>
                  <a:off x="9707085" y="4334559"/>
                  <a:ext cx="829739" cy="756000"/>
                </a:xfrm>
                <a:prstGeom prst="rect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ZA"/>
                </a:p>
              </p:txBody>
            </p:sp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E946C101-998F-7053-C2C6-A79D6B63CBE6}"/>
                    </a:ext>
                  </a:extLst>
                </p:cNvPr>
                <p:cNvSpPr/>
                <p:nvPr/>
              </p:nvSpPr>
              <p:spPr>
                <a:xfrm>
                  <a:off x="8812107" y="5390576"/>
                  <a:ext cx="1673013" cy="549637"/>
                </a:xfrm>
                <a:prstGeom prst="rect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ZA"/>
                </a:p>
              </p:txBody>
            </p:sp>
          </p:grpSp>
        </p:grp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1CB6A87-30AE-24DC-C6AA-58D88E604F8B}"/>
                </a:ext>
              </a:extLst>
            </p:cNvPr>
            <p:cNvSpPr/>
            <p:nvPr/>
          </p:nvSpPr>
          <p:spPr>
            <a:xfrm>
              <a:off x="6158514" y="4212588"/>
              <a:ext cx="288000" cy="1080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5E57B56-CAC8-A54E-DE90-6239247A9F40}"/>
                </a:ext>
              </a:extLst>
            </p:cNvPr>
            <p:cNvSpPr/>
            <p:nvPr/>
          </p:nvSpPr>
          <p:spPr>
            <a:xfrm>
              <a:off x="5171305" y="5282576"/>
              <a:ext cx="288000" cy="1080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C712349-61EB-D9DF-2886-05533F3859DC}"/>
                </a:ext>
              </a:extLst>
            </p:cNvPr>
            <p:cNvSpPr/>
            <p:nvPr/>
          </p:nvSpPr>
          <p:spPr>
            <a:xfrm>
              <a:off x="5132706" y="4238833"/>
              <a:ext cx="288000" cy="1080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</p:grpSp>
    </p:spTree>
    <p:extLst>
      <p:ext uri="{BB962C8B-B14F-4D97-AF65-F5344CB8AC3E}">
        <p14:creationId xmlns:p14="http://schemas.microsoft.com/office/powerpoint/2010/main" val="42044669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extBox 59">
            <a:extLst>
              <a:ext uri="{FF2B5EF4-FFF2-40B4-BE49-F238E27FC236}">
                <a16:creationId xmlns:a16="http://schemas.microsoft.com/office/drawing/2014/main" id="{8C1B05DF-59AD-4DFB-A66D-F3422067AC3A}"/>
              </a:ext>
            </a:extLst>
          </p:cNvPr>
          <p:cNvSpPr txBox="1"/>
          <p:nvPr/>
        </p:nvSpPr>
        <p:spPr>
          <a:xfrm>
            <a:off x="1" y="360120"/>
            <a:ext cx="12191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Data Pre-Processing: Improving the Code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9284D3B-05D4-E257-DB92-55928AF15F9B}"/>
              </a:ext>
            </a:extLst>
          </p:cNvPr>
          <p:cNvGrpSpPr/>
          <p:nvPr/>
        </p:nvGrpSpPr>
        <p:grpSpPr>
          <a:xfrm>
            <a:off x="149475" y="1348894"/>
            <a:ext cx="11893049" cy="1019501"/>
            <a:chOff x="149475" y="1539394"/>
            <a:chExt cx="11893049" cy="1019501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99C13715-1CC4-796F-8AEC-227538E8F834}"/>
                </a:ext>
              </a:extLst>
            </p:cNvPr>
            <p:cNvGrpSpPr/>
            <p:nvPr/>
          </p:nvGrpSpPr>
          <p:grpSpPr>
            <a:xfrm>
              <a:off x="149475" y="1539394"/>
              <a:ext cx="11893049" cy="1019501"/>
              <a:chOff x="149476" y="1616395"/>
              <a:chExt cx="11893049" cy="903860"/>
            </a:xfrm>
          </p:grpSpPr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829FFA54-371D-43BC-A63E-6C931EA42A3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9476" y="2059837"/>
                <a:ext cx="11893049" cy="0"/>
              </a:xfrm>
              <a:prstGeom prst="line">
                <a:avLst/>
              </a:prstGeom>
              <a:ln w="28575">
                <a:solidFill>
                  <a:schemeClr val="accent1">
                    <a:lumMod val="60000"/>
                    <a:lumOff val="40000"/>
                  </a:schemeClr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" name="Arrow: Right 3">
                <a:extLst>
                  <a:ext uri="{FF2B5EF4-FFF2-40B4-BE49-F238E27FC236}">
                    <a16:creationId xmlns:a16="http://schemas.microsoft.com/office/drawing/2014/main" id="{54FC033E-E215-49B7-A08F-E77CF01EE8C4}"/>
                  </a:ext>
                </a:extLst>
              </p:cNvPr>
              <p:cNvSpPr/>
              <p:nvPr/>
            </p:nvSpPr>
            <p:spPr>
              <a:xfrm>
                <a:off x="392362" y="1616395"/>
                <a:ext cx="2520000" cy="903860"/>
              </a:xfrm>
              <a:prstGeom prst="rightArrow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E5718728-1F72-3017-81E5-A4DC3E2A7F5C}"/>
                </a:ext>
              </a:extLst>
            </p:cNvPr>
            <p:cNvSpPr txBox="1"/>
            <p:nvPr/>
          </p:nvSpPr>
          <p:spPr>
            <a:xfrm>
              <a:off x="399133" y="1739563"/>
              <a:ext cx="39962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ZA" sz="32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lang="en-ZA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606C609D-7CCA-AF65-0A68-738E4BEC2267}"/>
              </a:ext>
            </a:extLst>
          </p:cNvPr>
          <p:cNvSpPr txBox="1"/>
          <p:nvPr/>
        </p:nvSpPr>
        <p:spPr>
          <a:xfrm>
            <a:off x="392361" y="2495395"/>
            <a:ext cx="72750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ZA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Logic checks:  Remove extra detected text</a:t>
            </a:r>
            <a:endParaRPr lang="en-ZA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3531B47-BDB7-3C75-AA8B-907BD8F2803C}"/>
              </a:ext>
            </a:extLst>
          </p:cNvPr>
          <p:cNvGrpSpPr/>
          <p:nvPr/>
        </p:nvGrpSpPr>
        <p:grpSpPr>
          <a:xfrm>
            <a:off x="1437532" y="3305634"/>
            <a:ext cx="9316936" cy="3192246"/>
            <a:chOff x="1437532" y="3305634"/>
            <a:chExt cx="9316936" cy="3192246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4CF6074B-5C67-04CA-3B5B-8D9F8ABC6A86}"/>
                </a:ext>
              </a:extLst>
            </p:cNvPr>
            <p:cNvGrpSpPr/>
            <p:nvPr/>
          </p:nvGrpSpPr>
          <p:grpSpPr>
            <a:xfrm>
              <a:off x="1437532" y="3305634"/>
              <a:ext cx="9316936" cy="3192246"/>
              <a:chOff x="1437532" y="3305634"/>
              <a:chExt cx="9316936" cy="3192246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E506A687-D05D-83BF-AC5E-5049E074C81E}"/>
                  </a:ext>
                </a:extLst>
              </p:cNvPr>
              <p:cNvGrpSpPr/>
              <p:nvPr/>
            </p:nvGrpSpPr>
            <p:grpSpPr>
              <a:xfrm>
                <a:off x="1437532" y="3305634"/>
                <a:ext cx="9316936" cy="3192246"/>
                <a:chOff x="1437532" y="3305634"/>
                <a:chExt cx="9316936" cy="3192246"/>
              </a:xfrm>
            </p:grpSpPr>
            <p:grpSp>
              <p:nvGrpSpPr>
                <p:cNvPr id="45" name="Group 44">
                  <a:extLst>
                    <a:ext uri="{FF2B5EF4-FFF2-40B4-BE49-F238E27FC236}">
                      <a16:creationId xmlns:a16="http://schemas.microsoft.com/office/drawing/2014/main" id="{BF576755-F6AE-E1E4-8398-D709E936DCE1}"/>
                    </a:ext>
                  </a:extLst>
                </p:cNvPr>
                <p:cNvGrpSpPr/>
                <p:nvPr/>
              </p:nvGrpSpPr>
              <p:grpSpPr>
                <a:xfrm>
                  <a:off x="1437532" y="3305634"/>
                  <a:ext cx="9316936" cy="3192246"/>
                  <a:chOff x="1437532" y="3305634"/>
                  <a:chExt cx="9316936" cy="3192246"/>
                </a:xfrm>
              </p:grpSpPr>
              <p:sp>
                <p:nvSpPr>
                  <p:cNvPr id="43" name="Arrow: Right 42">
                    <a:extLst>
                      <a:ext uri="{FF2B5EF4-FFF2-40B4-BE49-F238E27FC236}">
                        <a16:creationId xmlns:a16="http://schemas.microsoft.com/office/drawing/2014/main" id="{EFB90C27-7289-5C7A-7CFB-F3B82E1EB8E0}"/>
                      </a:ext>
                    </a:extLst>
                  </p:cNvPr>
                  <p:cNvSpPr/>
                  <p:nvPr/>
                </p:nvSpPr>
                <p:spPr>
                  <a:xfrm>
                    <a:off x="3686249" y="4361651"/>
                    <a:ext cx="1264158" cy="920925"/>
                  </a:xfrm>
                  <a:prstGeom prst="rightArrow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ZA"/>
                  </a:p>
                </p:txBody>
              </p:sp>
              <p:sp>
                <p:nvSpPr>
                  <p:cNvPr id="44" name="Arrow: Right 43">
                    <a:extLst>
                      <a:ext uri="{FF2B5EF4-FFF2-40B4-BE49-F238E27FC236}">
                        <a16:creationId xmlns:a16="http://schemas.microsoft.com/office/drawing/2014/main" id="{DC6E843A-E349-3F5E-D6C4-A0B69186CEA0}"/>
                      </a:ext>
                    </a:extLst>
                  </p:cNvPr>
                  <p:cNvSpPr/>
                  <p:nvPr/>
                </p:nvSpPr>
                <p:spPr>
                  <a:xfrm>
                    <a:off x="7217005" y="4361650"/>
                    <a:ext cx="1264158" cy="920925"/>
                  </a:xfrm>
                  <a:prstGeom prst="rightArrow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ZA"/>
                  </a:p>
                </p:txBody>
              </p:sp>
              <p:grpSp>
                <p:nvGrpSpPr>
                  <p:cNvPr id="42" name="Group 41">
                    <a:extLst>
                      <a:ext uri="{FF2B5EF4-FFF2-40B4-BE49-F238E27FC236}">
                        <a16:creationId xmlns:a16="http://schemas.microsoft.com/office/drawing/2014/main" id="{C5779791-4F48-1499-233E-1BABC31F9A8D}"/>
                      </a:ext>
                    </a:extLst>
                  </p:cNvPr>
                  <p:cNvGrpSpPr/>
                  <p:nvPr/>
                </p:nvGrpSpPr>
                <p:grpSpPr>
                  <a:xfrm>
                    <a:off x="1437532" y="3305634"/>
                    <a:ext cx="9316936" cy="3192246"/>
                    <a:chOff x="1437532" y="3305634"/>
                    <a:chExt cx="9316936" cy="3192246"/>
                  </a:xfrm>
                </p:grpSpPr>
                <p:grpSp>
                  <p:nvGrpSpPr>
                    <p:cNvPr id="29" name="Group 28">
                      <a:extLst>
                        <a:ext uri="{FF2B5EF4-FFF2-40B4-BE49-F238E27FC236}">
                          <a16:creationId xmlns:a16="http://schemas.microsoft.com/office/drawing/2014/main" id="{7A0D3996-B28E-9110-AA61-462FA6CE371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437532" y="3305634"/>
                      <a:ext cx="9316936" cy="3192246"/>
                      <a:chOff x="1408637" y="3305634"/>
                      <a:chExt cx="9316936" cy="3192246"/>
                    </a:xfrm>
                  </p:grpSpPr>
                  <p:pic>
                    <p:nvPicPr>
                      <p:cNvPr id="24" name="Picture 23" descr="Diagram&#10;&#10;Description automatically generated with medium confidence">
                        <a:extLst>
                          <a:ext uri="{FF2B5EF4-FFF2-40B4-BE49-F238E27FC236}">
                            <a16:creationId xmlns:a16="http://schemas.microsoft.com/office/drawing/2014/main" id="{552EE7B3-B7D1-BAA4-82EB-5FA9B61F683D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1408637" y="3305634"/>
                        <a:ext cx="2255490" cy="3192246"/>
                      </a:xfrm>
                      <a:prstGeom prst="rect">
                        <a:avLst/>
                      </a:prstGeom>
                      <a:ln w="28575">
                        <a:solidFill>
                          <a:schemeClr val="accent1">
                            <a:lumMod val="50000"/>
                          </a:schemeClr>
                        </a:solidFill>
                      </a:ln>
                      <a:effectLst>
                        <a:outerShdw blurRad="292100" dist="139700" dir="2700000" algn="tl" rotWithShape="0">
                          <a:srgbClr val="333333">
                            <a:alpha val="65000"/>
                          </a:srgbClr>
                        </a:outerShdw>
                      </a:effectLst>
                    </p:spPr>
                  </p:pic>
                  <p:pic>
                    <p:nvPicPr>
                      <p:cNvPr id="25" name="Picture 24" descr="Diagram&#10;&#10;Description automatically generated with medium confidence">
                        <a:extLst>
                          <a:ext uri="{FF2B5EF4-FFF2-40B4-BE49-F238E27FC236}">
                            <a16:creationId xmlns:a16="http://schemas.microsoft.com/office/drawing/2014/main" id="{F41B3646-EF3A-21C7-7DD1-BFBFC6B474AD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4939360" y="3305634"/>
                        <a:ext cx="2255490" cy="3192246"/>
                      </a:xfrm>
                      <a:prstGeom prst="rect">
                        <a:avLst/>
                      </a:prstGeom>
                      <a:ln w="28575">
                        <a:solidFill>
                          <a:schemeClr val="accent1">
                            <a:lumMod val="50000"/>
                          </a:schemeClr>
                        </a:solidFill>
                      </a:ln>
                      <a:effectLst>
                        <a:outerShdw blurRad="292100" dist="139700" dir="2700000" algn="tl" rotWithShape="0">
                          <a:srgbClr val="333333">
                            <a:alpha val="65000"/>
                          </a:srgbClr>
                        </a:outerShdw>
                      </a:effectLst>
                    </p:spPr>
                  </p:pic>
                  <p:pic>
                    <p:nvPicPr>
                      <p:cNvPr id="28" name="Picture 27" descr="Diagram&#10;&#10;Description automatically generated with medium confidence">
                        <a:extLst>
                          <a:ext uri="{FF2B5EF4-FFF2-40B4-BE49-F238E27FC236}">
                            <a16:creationId xmlns:a16="http://schemas.microsoft.com/office/drawing/2014/main" id="{1C633D29-F415-4B4C-D42F-64EC68D8B4A3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8470083" y="3305634"/>
                        <a:ext cx="2255490" cy="3192246"/>
                      </a:xfrm>
                      <a:prstGeom prst="rect">
                        <a:avLst/>
                      </a:prstGeom>
                      <a:ln w="28575">
                        <a:solidFill>
                          <a:schemeClr val="accent1">
                            <a:lumMod val="50000"/>
                          </a:schemeClr>
                        </a:solidFill>
                      </a:ln>
                      <a:effectLst>
                        <a:outerShdw blurRad="292100" dist="139700" dir="2700000" algn="tl" rotWithShape="0">
                          <a:srgbClr val="333333">
                            <a:alpha val="65000"/>
                          </a:srgbClr>
                        </a:outerShdw>
                      </a:effectLst>
                    </p:spPr>
                  </p:pic>
                </p:grpSp>
                <p:sp>
                  <p:nvSpPr>
                    <p:cNvPr id="33" name="Rectangle 32">
                      <a:extLst>
                        <a:ext uri="{FF2B5EF4-FFF2-40B4-BE49-F238E27FC236}">
                          <a16:creationId xmlns:a16="http://schemas.microsoft.com/office/drawing/2014/main" id="{11C811C7-B461-A498-A5AC-32B32AD1A81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24960" y="4212588"/>
                      <a:ext cx="288000" cy="108000"/>
                    </a:xfrm>
                    <a:prstGeom prst="rect">
                      <a:avLst/>
                    </a:prstGeom>
                    <a:noFill/>
                    <a:ln w="2857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ZA" dirty="0"/>
                    </a:p>
                  </p:txBody>
                </p:sp>
                <p:sp>
                  <p:nvSpPr>
                    <p:cNvPr id="36" name="Rectangle 35">
                      <a:extLst>
                        <a:ext uri="{FF2B5EF4-FFF2-40B4-BE49-F238E27FC236}">
                          <a16:creationId xmlns:a16="http://schemas.microsoft.com/office/drawing/2014/main" id="{4A658F25-5641-375D-846F-3534AA6DA29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37751" y="5282576"/>
                      <a:ext cx="288000" cy="108000"/>
                    </a:xfrm>
                    <a:prstGeom prst="rect">
                      <a:avLst/>
                    </a:prstGeom>
                    <a:noFill/>
                    <a:ln w="2857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ZA" dirty="0"/>
                    </a:p>
                  </p:txBody>
                </p:sp>
                <p:sp>
                  <p:nvSpPr>
                    <p:cNvPr id="37" name="Rectangle 36">
                      <a:extLst>
                        <a:ext uri="{FF2B5EF4-FFF2-40B4-BE49-F238E27FC236}">
                          <a16:creationId xmlns:a16="http://schemas.microsoft.com/office/drawing/2014/main" id="{7E9F95B5-52AD-6B0F-6A69-310818A149D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738469" y="4353805"/>
                      <a:ext cx="829739" cy="756000"/>
                    </a:xfrm>
                    <a:prstGeom prst="rect">
                      <a:avLst/>
                    </a:prstGeom>
                    <a:noFill/>
                    <a:ln w="2857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ZA"/>
                    </a:p>
                  </p:txBody>
                </p:sp>
                <p:sp>
                  <p:nvSpPr>
                    <p:cNvPr id="40" name="Rectangle 39">
                      <a:extLst>
                        <a:ext uri="{FF2B5EF4-FFF2-40B4-BE49-F238E27FC236}">
                          <a16:creationId xmlns:a16="http://schemas.microsoft.com/office/drawing/2014/main" id="{A1214155-D371-1B24-3234-7E07681E73A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707085" y="4334559"/>
                      <a:ext cx="829739" cy="756000"/>
                    </a:xfrm>
                    <a:prstGeom prst="rect">
                      <a:avLst/>
                    </a:prstGeom>
                    <a:noFill/>
                    <a:ln w="2857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ZA"/>
                    </a:p>
                  </p:txBody>
                </p:sp>
                <p:sp>
                  <p:nvSpPr>
                    <p:cNvPr id="41" name="Rectangle 40">
                      <a:extLst>
                        <a:ext uri="{FF2B5EF4-FFF2-40B4-BE49-F238E27FC236}">
                          <a16:creationId xmlns:a16="http://schemas.microsoft.com/office/drawing/2014/main" id="{E946C101-998F-7053-C2C6-A79D6B63CB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12107" y="5390576"/>
                      <a:ext cx="1673013" cy="549637"/>
                    </a:xfrm>
                    <a:prstGeom prst="rect">
                      <a:avLst/>
                    </a:prstGeom>
                    <a:noFill/>
                    <a:ln w="2857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ZA"/>
                    </a:p>
                  </p:txBody>
                </p:sp>
              </p:grpSp>
            </p:grpSp>
            <p:sp>
              <p:nvSpPr>
                <p:cNvPr id="3" name="Rectangle 2">
                  <a:extLst>
                    <a:ext uri="{FF2B5EF4-FFF2-40B4-BE49-F238E27FC236}">
                      <a16:creationId xmlns:a16="http://schemas.microsoft.com/office/drawing/2014/main" id="{B65DDB8C-A19A-3431-ABE0-DCB01314C438}"/>
                    </a:ext>
                  </a:extLst>
                </p:cNvPr>
                <p:cNvSpPr/>
                <p:nvPr/>
              </p:nvSpPr>
              <p:spPr>
                <a:xfrm>
                  <a:off x="1599152" y="4238833"/>
                  <a:ext cx="288000" cy="108000"/>
                </a:xfrm>
                <a:prstGeom prst="rect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ZA"/>
                </a:p>
              </p:txBody>
            </p:sp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7BA284C4-BCA7-384B-0605-2DAA9C0CC3D6}"/>
                    </a:ext>
                  </a:extLst>
                </p:cNvPr>
                <p:cNvSpPr/>
                <p:nvPr/>
              </p:nvSpPr>
              <p:spPr>
                <a:xfrm>
                  <a:off x="2498717" y="4928653"/>
                  <a:ext cx="122724" cy="108000"/>
                </a:xfrm>
                <a:prstGeom prst="rect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ZA"/>
                </a:p>
              </p:txBody>
            </p:sp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B40F1C22-A357-8988-F384-C005DB8A69DF}"/>
                    </a:ext>
                  </a:extLst>
                </p:cNvPr>
                <p:cNvSpPr/>
                <p:nvPr/>
              </p:nvSpPr>
              <p:spPr>
                <a:xfrm>
                  <a:off x="3483039" y="5261034"/>
                  <a:ext cx="166312" cy="108000"/>
                </a:xfrm>
                <a:prstGeom prst="rect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ZA" dirty="0"/>
                </a:p>
              </p:txBody>
            </p:sp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3C9D7669-366B-0192-968E-B428958FCDB2}"/>
                    </a:ext>
                  </a:extLst>
                </p:cNvPr>
                <p:cNvSpPr/>
                <p:nvPr/>
              </p:nvSpPr>
              <p:spPr>
                <a:xfrm>
                  <a:off x="3495738" y="4406449"/>
                  <a:ext cx="149095" cy="108000"/>
                </a:xfrm>
                <a:prstGeom prst="rect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ZA"/>
                </a:p>
              </p:txBody>
            </p:sp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DAFB991D-E198-DB65-EBCE-9F2135F6C4CE}"/>
                    </a:ext>
                  </a:extLst>
                </p:cNvPr>
                <p:cNvSpPr/>
                <p:nvPr/>
              </p:nvSpPr>
              <p:spPr>
                <a:xfrm>
                  <a:off x="2624221" y="5121397"/>
                  <a:ext cx="122724" cy="108000"/>
                </a:xfrm>
                <a:prstGeom prst="rect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ZA"/>
                </a:p>
              </p:txBody>
            </p:sp>
          </p:grp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B1554059-E50D-B1B3-395C-50BEBFF2BC4B}"/>
                  </a:ext>
                </a:extLst>
              </p:cNvPr>
              <p:cNvSpPr/>
              <p:nvPr/>
            </p:nvSpPr>
            <p:spPr>
              <a:xfrm>
                <a:off x="2498717" y="4135078"/>
                <a:ext cx="114077" cy="83860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ZA"/>
              </a:p>
            </p:txBody>
          </p:sp>
        </p:grp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1CB6A87-30AE-24DC-C6AA-58D88E604F8B}"/>
                </a:ext>
              </a:extLst>
            </p:cNvPr>
            <p:cNvSpPr/>
            <p:nvPr/>
          </p:nvSpPr>
          <p:spPr>
            <a:xfrm>
              <a:off x="6158514" y="4212588"/>
              <a:ext cx="288000" cy="1080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5E57B56-CAC8-A54E-DE90-6239247A9F40}"/>
                </a:ext>
              </a:extLst>
            </p:cNvPr>
            <p:cNvSpPr/>
            <p:nvPr/>
          </p:nvSpPr>
          <p:spPr>
            <a:xfrm>
              <a:off x="5171305" y="5282576"/>
              <a:ext cx="288000" cy="1080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C712349-61EB-D9DF-2886-05533F3859DC}"/>
                </a:ext>
              </a:extLst>
            </p:cNvPr>
            <p:cNvSpPr/>
            <p:nvPr/>
          </p:nvSpPr>
          <p:spPr>
            <a:xfrm>
              <a:off x="5132706" y="4238833"/>
              <a:ext cx="288000" cy="1080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</p:grpSp>
    </p:spTree>
    <p:extLst>
      <p:ext uri="{BB962C8B-B14F-4D97-AF65-F5344CB8AC3E}">
        <p14:creationId xmlns:p14="http://schemas.microsoft.com/office/powerpoint/2010/main" val="37913724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extBox 59">
            <a:extLst>
              <a:ext uri="{FF2B5EF4-FFF2-40B4-BE49-F238E27FC236}">
                <a16:creationId xmlns:a16="http://schemas.microsoft.com/office/drawing/2014/main" id="{8C1B05DF-59AD-4DFB-A66D-F3422067AC3A}"/>
              </a:ext>
            </a:extLst>
          </p:cNvPr>
          <p:cNvSpPr txBox="1"/>
          <p:nvPr/>
        </p:nvSpPr>
        <p:spPr>
          <a:xfrm>
            <a:off x="1" y="360120"/>
            <a:ext cx="12191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Data Pre-Processing: Improving the Code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9284D3B-05D4-E257-DB92-55928AF15F9B}"/>
              </a:ext>
            </a:extLst>
          </p:cNvPr>
          <p:cNvGrpSpPr/>
          <p:nvPr/>
        </p:nvGrpSpPr>
        <p:grpSpPr>
          <a:xfrm>
            <a:off x="149475" y="1348894"/>
            <a:ext cx="11893049" cy="1019501"/>
            <a:chOff x="149475" y="1539394"/>
            <a:chExt cx="11893049" cy="1019501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99C13715-1CC4-796F-8AEC-227538E8F834}"/>
                </a:ext>
              </a:extLst>
            </p:cNvPr>
            <p:cNvGrpSpPr/>
            <p:nvPr/>
          </p:nvGrpSpPr>
          <p:grpSpPr>
            <a:xfrm>
              <a:off x="149475" y="1539394"/>
              <a:ext cx="11893049" cy="1019501"/>
              <a:chOff x="149476" y="1616395"/>
              <a:chExt cx="11893049" cy="903860"/>
            </a:xfrm>
          </p:grpSpPr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829FFA54-371D-43BC-A63E-6C931EA42A3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9476" y="2059837"/>
                <a:ext cx="11893049" cy="0"/>
              </a:xfrm>
              <a:prstGeom prst="line">
                <a:avLst/>
              </a:prstGeom>
              <a:ln w="28575">
                <a:solidFill>
                  <a:schemeClr val="accent1">
                    <a:lumMod val="60000"/>
                    <a:lumOff val="40000"/>
                  </a:schemeClr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" name="Arrow: Right 3">
                <a:extLst>
                  <a:ext uri="{FF2B5EF4-FFF2-40B4-BE49-F238E27FC236}">
                    <a16:creationId xmlns:a16="http://schemas.microsoft.com/office/drawing/2014/main" id="{54FC033E-E215-49B7-A08F-E77CF01EE8C4}"/>
                  </a:ext>
                </a:extLst>
              </p:cNvPr>
              <p:cNvSpPr/>
              <p:nvPr/>
            </p:nvSpPr>
            <p:spPr>
              <a:xfrm>
                <a:off x="392362" y="1616395"/>
                <a:ext cx="2520000" cy="903860"/>
              </a:xfrm>
              <a:prstGeom prst="rightArrow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E5718728-1F72-3017-81E5-A4DC3E2A7F5C}"/>
                </a:ext>
              </a:extLst>
            </p:cNvPr>
            <p:cNvSpPr txBox="1"/>
            <p:nvPr/>
          </p:nvSpPr>
          <p:spPr>
            <a:xfrm>
              <a:off x="399133" y="1739563"/>
              <a:ext cx="39962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ZA" sz="32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lang="en-ZA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606C609D-7CCA-AF65-0A68-738E4BEC2267}"/>
              </a:ext>
            </a:extLst>
          </p:cNvPr>
          <p:cNvSpPr txBox="1"/>
          <p:nvPr/>
        </p:nvSpPr>
        <p:spPr>
          <a:xfrm>
            <a:off x="392361" y="2495395"/>
            <a:ext cx="80888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ZA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Error correction: Missing “Drawing A”</a:t>
            </a:r>
            <a:endParaRPr lang="en-ZA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3531B47-BDB7-3C75-AA8B-907BD8F2803C}"/>
              </a:ext>
            </a:extLst>
          </p:cNvPr>
          <p:cNvGrpSpPr/>
          <p:nvPr/>
        </p:nvGrpSpPr>
        <p:grpSpPr>
          <a:xfrm>
            <a:off x="1437532" y="3305634"/>
            <a:ext cx="9316936" cy="3192246"/>
            <a:chOff x="1437532" y="3305634"/>
            <a:chExt cx="9316936" cy="3192246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BF576755-F6AE-E1E4-8398-D709E936DCE1}"/>
                </a:ext>
              </a:extLst>
            </p:cNvPr>
            <p:cNvGrpSpPr/>
            <p:nvPr/>
          </p:nvGrpSpPr>
          <p:grpSpPr>
            <a:xfrm>
              <a:off x="1437532" y="3305634"/>
              <a:ext cx="9316936" cy="3192246"/>
              <a:chOff x="1437532" y="3305634"/>
              <a:chExt cx="9316936" cy="3192246"/>
            </a:xfrm>
          </p:grpSpPr>
          <p:sp>
            <p:nvSpPr>
              <p:cNvPr id="43" name="Arrow: Right 42">
                <a:extLst>
                  <a:ext uri="{FF2B5EF4-FFF2-40B4-BE49-F238E27FC236}">
                    <a16:creationId xmlns:a16="http://schemas.microsoft.com/office/drawing/2014/main" id="{EFB90C27-7289-5C7A-7CFB-F3B82E1EB8E0}"/>
                  </a:ext>
                </a:extLst>
              </p:cNvPr>
              <p:cNvSpPr/>
              <p:nvPr/>
            </p:nvSpPr>
            <p:spPr>
              <a:xfrm>
                <a:off x="3686249" y="4361651"/>
                <a:ext cx="1264158" cy="920925"/>
              </a:xfrm>
              <a:prstGeom prst="rightArrow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ZA"/>
              </a:p>
            </p:txBody>
          </p:sp>
          <p:sp>
            <p:nvSpPr>
              <p:cNvPr id="44" name="Arrow: Right 43">
                <a:extLst>
                  <a:ext uri="{FF2B5EF4-FFF2-40B4-BE49-F238E27FC236}">
                    <a16:creationId xmlns:a16="http://schemas.microsoft.com/office/drawing/2014/main" id="{DC6E843A-E349-3F5E-D6C4-A0B69186CEA0}"/>
                  </a:ext>
                </a:extLst>
              </p:cNvPr>
              <p:cNvSpPr/>
              <p:nvPr/>
            </p:nvSpPr>
            <p:spPr>
              <a:xfrm>
                <a:off x="7217005" y="4361650"/>
                <a:ext cx="1264158" cy="920925"/>
              </a:xfrm>
              <a:prstGeom prst="rightArrow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ZA"/>
              </a:p>
            </p:txBody>
          </p:sp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C5779791-4F48-1499-233E-1BABC31F9A8D}"/>
                  </a:ext>
                </a:extLst>
              </p:cNvPr>
              <p:cNvGrpSpPr/>
              <p:nvPr/>
            </p:nvGrpSpPr>
            <p:grpSpPr>
              <a:xfrm>
                <a:off x="1437532" y="3305634"/>
                <a:ext cx="9316936" cy="3192246"/>
                <a:chOff x="1437532" y="3305634"/>
                <a:chExt cx="9316936" cy="3192246"/>
              </a:xfrm>
            </p:grpSpPr>
            <p:grpSp>
              <p:nvGrpSpPr>
                <p:cNvPr id="29" name="Group 28">
                  <a:extLst>
                    <a:ext uri="{FF2B5EF4-FFF2-40B4-BE49-F238E27FC236}">
                      <a16:creationId xmlns:a16="http://schemas.microsoft.com/office/drawing/2014/main" id="{7A0D3996-B28E-9110-AA61-462FA6CE3714}"/>
                    </a:ext>
                  </a:extLst>
                </p:cNvPr>
                <p:cNvGrpSpPr/>
                <p:nvPr/>
              </p:nvGrpSpPr>
              <p:grpSpPr>
                <a:xfrm>
                  <a:off x="1437532" y="3305634"/>
                  <a:ext cx="9316936" cy="3192246"/>
                  <a:chOff x="1408637" y="3305634"/>
                  <a:chExt cx="9316936" cy="3192246"/>
                </a:xfrm>
              </p:grpSpPr>
              <p:pic>
                <p:nvPicPr>
                  <p:cNvPr id="24" name="Picture 23" descr="Diagram&#10;&#10;Description automatically generated with medium confidence">
                    <a:extLst>
                      <a:ext uri="{FF2B5EF4-FFF2-40B4-BE49-F238E27FC236}">
                        <a16:creationId xmlns:a16="http://schemas.microsoft.com/office/drawing/2014/main" id="{552EE7B3-B7D1-BAA4-82EB-5FA9B61F683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408637" y="3305634"/>
                    <a:ext cx="2255490" cy="3192246"/>
                  </a:xfrm>
                  <a:prstGeom prst="rect">
                    <a:avLst/>
                  </a:prstGeom>
                  <a:ln w="28575">
                    <a:solidFill>
                      <a:schemeClr val="accent1">
                        <a:lumMod val="50000"/>
                      </a:schemeClr>
                    </a:solidFill>
                  </a:ln>
                  <a:effectLst>
                    <a:outerShdw blurRad="292100" dist="139700" dir="2700000" algn="tl" rotWithShape="0">
                      <a:srgbClr val="333333">
                        <a:alpha val="65000"/>
                      </a:srgbClr>
                    </a:outerShdw>
                  </a:effectLst>
                </p:spPr>
              </p:pic>
              <p:pic>
                <p:nvPicPr>
                  <p:cNvPr id="25" name="Picture 24" descr="Diagram&#10;&#10;Description automatically generated with medium confidence">
                    <a:extLst>
                      <a:ext uri="{FF2B5EF4-FFF2-40B4-BE49-F238E27FC236}">
                        <a16:creationId xmlns:a16="http://schemas.microsoft.com/office/drawing/2014/main" id="{F41B3646-EF3A-21C7-7DD1-BFBFC6B474A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939360" y="3305634"/>
                    <a:ext cx="2255490" cy="3192246"/>
                  </a:xfrm>
                  <a:prstGeom prst="rect">
                    <a:avLst/>
                  </a:prstGeom>
                  <a:ln w="28575">
                    <a:solidFill>
                      <a:schemeClr val="accent1">
                        <a:lumMod val="50000"/>
                      </a:schemeClr>
                    </a:solidFill>
                  </a:ln>
                  <a:effectLst>
                    <a:outerShdw blurRad="292100" dist="139700" dir="2700000" algn="tl" rotWithShape="0">
                      <a:srgbClr val="333333">
                        <a:alpha val="65000"/>
                      </a:srgbClr>
                    </a:outerShdw>
                  </a:effectLst>
                </p:spPr>
              </p:pic>
              <p:pic>
                <p:nvPicPr>
                  <p:cNvPr id="28" name="Picture 27" descr="Diagram&#10;&#10;Description automatically generated with medium confidence">
                    <a:extLst>
                      <a:ext uri="{FF2B5EF4-FFF2-40B4-BE49-F238E27FC236}">
                        <a16:creationId xmlns:a16="http://schemas.microsoft.com/office/drawing/2014/main" id="{1C633D29-F415-4B4C-D42F-64EC68D8B4A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470083" y="3305634"/>
                    <a:ext cx="2255490" cy="3192246"/>
                  </a:xfrm>
                  <a:prstGeom prst="rect">
                    <a:avLst/>
                  </a:prstGeom>
                  <a:ln w="28575">
                    <a:solidFill>
                      <a:schemeClr val="accent1">
                        <a:lumMod val="50000"/>
                      </a:schemeClr>
                    </a:solidFill>
                  </a:ln>
                  <a:effectLst>
                    <a:outerShdw blurRad="292100" dist="139700" dir="2700000" algn="tl" rotWithShape="0">
                      <a:srgbClr val="333333">
                        <a:alpha val="65000"/>
                      </a:srgbClr>
                    </a:outerShdw>
                  </a:effectLst>
                </p:spPr>
              </p:pic>
            </p:grpSp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11C811C7-B461-A498-A5AC-32B32AD1A819}"/>
                    </a:ext>
                  </a:extLst>
                </p:cNvPr>
                <p:cNvSpPr/>
                <p:nvPr/>
              </p:nvSpPr>
              <p:spPr>
                <a:xfrm>
                  <a:off x="2624960" y="4212588"/>
                  <a:ext cx="288000" cy="108000"/>
                </a:xfrm>
                <a:prstGeom prst="rect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ZA" dirty="0"/>
                </a:p>
              </p:txBody>
            </p:sp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4A658F25-5641-375D-846F-3534AA6DA29D}"/>
                    </a:ext>
                  </a:extLst>
                </p:cNvPr>
                <p:cNvSpPr/>
                <p:nvPr/>
              </p:nvSpPr>
              <p:spPr>
                <a:xfrm>
                  <a:off x="1637751" y="5282576"/>
                  <a:ext cx="288000" cy="108000"/>
                </a:xfrm>
                <a:prstGeom prst="rect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ZA" dirty="0"/>
                </a:p>
              </p:txBody>
            </p:sp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7E9F95B5-52AD-6B0F-6A69-310818A149D5}"/>
                    </a:ext>
                  </a:extLst>
                </p:cNvPr>
                <p:cNvSpPr/>
                <p:nvPr/>
              </p:nvSpPr>
              <p:spPr>
                <a:xfrm>
                  <a:off x="8812107" y="4334559"/>
                  <a:ext cx="829739" cy="756000"/>
                </a:xfrm>
                <a:prstGeom prst="rect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ZA" dirty="0"/>
                </a:p>
              </p:txBody>
            </p:sp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A1214155-D371-1B24-3234-7E07681E73AE}"/>
                    </a:ext>
                  </a:extLst>
                </p:cNvPr>
                <p:cNvSpPr/>
                <p:nvPr/>
              </p:nvSpPr>
              <p:spPr>
                <a:xfrm>
                  <a:off x="9707085" y="4334559"/>
                  <a:ext cx="829739" cy="756000"/>
                </a:xfrm>
                <a:prstGeom prst="rect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ZA"/>
                </a:p>
              </p:txBody>
            </p:sp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E946C101-998F-7053-C2C6-A79D6B63CBE6}"/>
                    </a:ext>
                  </a:extLst>
                </p:cNvPr>
                <p:cNvSpPr/>
                <p:nvPr/>
              </p:nvSpPr>
              <p:spPr>
                <a:xfrm>
                  <a:off x="8812107" y="5390576"/>
                  <a:ext cx="1673013" cy="549637"/>
                </a:xfrm>
                <a:prstGeom prst="rect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ZA"/>
                </a:p>
              </p:txBody>
            </p:sp>
          </p:grpSp>
        </p:grp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1CB6A87-30AE-24DC-C6AA-58D88E604F8B}"/>
                </a:ext>
              </a:extLst>
            </p:cNvPr>
            <p:cNvSpPr/>
            <p:nvPr/>
          </p:nvSpPr>
          <p:spPr>
            <a:xfrm>
              <a:off x="6158514" y="4212588"/>
              <a:ext cx="288000" cy="1080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5E57B56-CAC8-A54E-DE90-6239247A9F40}"/>
                </a:ext>
              </a:extLst>
            </p:cNvPr>
            <p:cNvSpPr/>
            <p:nvPr/>
          </p:nvSpPr>
          <p:spPr>
            <a:xfrm>
              <a:off x="5171305" y="5282576"/>
              <a:ext cx="288000" cy="1080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C712349-61EB-D9DF-2886-05533F3859DC}"/>
                </a:ext>
              </a:extLst>
            </p:cNvPr>
            <p:cNvSpPr/>
            <p:nvPr/>
          </p:nvSpPr>
          <p:spPr>
            <a:xfrm>
              <a:off x="5173184" y="4212640"/>
              <a:ext cx="288000" cy="1080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</p:grp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8989190-7D6A-3B41-1149-8905DF5E42D4}"/>
              </a:ext>
            </a:extLst>
          </p:cNvPr>
          <p:cNvCxnSpPr>
            <a:cxnSpLocks/>
          </p:cNvCxnSpPr>
          <p:nvPr/>
        </p:nvCxnSpPr>
        <p:spPr>
          <a:xfrm flipV="1">
            <a:off x="5461183" y="4207062"/>
            <a:ext cx="737808" cy="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6E3FE93-C608-C671-67A7-DD6F065E018D}"/>
              </a:ext>
            </a:extLst>
          </p:cNvPr>
          <p:cNvCxnSpPr>
            <a:cxnSpLocks/>
          </p:cNvCxnSpPr>
          <p:nvPr/>
        </p:nvCxnSpPr>
        <p:spPr>
          <a:xfrm flipV="1">
            <a:off x="5461184" y="4325350"/>
            <a:ext cx="737808" cy="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9850B92-297A-77BB-2813-2E681BDB006D}"/>
              </a:ext>
            </a:extLst>
          </p:cNvPr>
          <p:cNvCxnSpPr>
            <a:cxnSpLocks/>
          </p:cNvCxnSpPr>
          <p:nvPr/>
        </p:nvCxnSpPr>
        <p:spPr>
          <a:xfrm flipH="1">
            <a:off x="5166543" y="4317892"/>
            <a:ext cx="0" cy="100800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5BCE7AB-8C13-11E0-3A9D-2372E7037678}"/>
              </a:ext>
            </a:extLst>
          </p:cNvPr>
          <p:cNvCxnSpPr>
            <a:cxnSpLocks/>
          </p:cNvCxnSpPr>
          <p:nvPr/>
        </p:nvCxnSpPr>
        <p:spPr>
          <a:xfrm flipH="1">
            <a:off x="5464067" y="4323047"/>
            <a:ext cx="0" cy="100800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35787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extBox 59">
            <a:extLst>
              <a:ext uri="{FF2B5EF4-FFF2-40B4-BE49-F238E27FC236}">
                <a16:creationId xmlns:a16="http://schemas.microsoft.com/office/drawing/2014/main" id="{8C1B05DF-59AD-4DFB-A66D-F3422067AC3A}"/>
              </a:ext>
            </a:extLst>
          </p:cNvPr>
          <p:cNvSpPr txBox="1"/>
          <p:nvPr/>
        </p:nvSpPr>
        <p:spPr>
          <a:xfrm>
            <a:off x="1" y="360120"/>
            <a:ext cx="12191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Data Pre-Processing: Improving the Code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9284D3B-05D4-E257-DB92-55928AF15F9B}"/>
              </a:ext>
            </a:extLst>
          </p:cNvPr>
          <p:cNvGrpSpPr/>
          <p:nvPr/>
        </p:nvGrpSpPr>
        <p:grpSpPr>
          <a:xfrm>
            <a:off x="149475" y="1348894"/>
            <a:ext cx="11893049" cy="1019501"/>
            <a:chOff x="149475" y="1539394"/>
            <a:chExt cx="11893049" cy="1019501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99C13715-1CC4-796F-8AEC-227538E8F834}"/>
                </a:ext>
              </a:extLst>
            </p:cNvPr>
            <p:cNvGrpSpPr/>
            <p:nvPr/>
          </p:nvGrpSpPr>
          <p:grpSpPr>
            <a:xfrm>
              <a:off x="149475" y="1539394"/>
              <a:ext cx="11893049" cy="1019501"/>
              <a:chOff x="149476" y="1616395"/>
              <a:chExt cx="11893049" cy="903860"/>
            </a:xfrm>
          </p:grpSpPr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829FFA54-371D-43BC-A63E-6C931EA42A3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9476" y="2059837"/>
                <a:ext cx="11893049" cy="0"/>
              </a:xfrm>
              <a:prstGeom prst="line">
                <a:avLst/>
              </a:prstGeom>
              <a:ln w="28575">
                <a:solidFill>
                  <a:schemeClr val="accent1">
                    <a:lumMod val="60000"/>
                    <a:lumOff val="40000"/>
                  </a:schemeClr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" name="Arrow: Right 3">
                <a:extLst>
                  <a:ext uri="{FF2B5EF4-FFF2-40B4-BE49-F238E27FC236}">
                    <a16:creationId xmlns:a16="http://schemas.microsoft.com/office/drawing/2014/main" id="{54FC033E-E215-49B7-A08F-E77CF01EE8C4}"/>
                  </a:ext>
                </a:extLst>
              </p:cNvPr>
              <p:cNvSpPr/>
              <p:nvPr/>
            </p:nvSpPr>
            <p:spPr>
              <a:xfrm>
                <a:off x="392362" y="1616395"/>
                <a:ext cx="2520000" cy="903860"/>
              </a:xfrm>
              <a:prstGeom prst="rightArrow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E5718728-1F72-3017-81E5-A4DC3E2A7F5C}"/>
                </a:ext>
              </a:extLst>
            </p:cNvPr>
            <p:cNvSpPr txBox="1"/>
            <p:nvPr/>
          </p:nvSpPr>
          <p:spPr>
            <a:xfrm>
              <a:off x="399133" y="1739563"/>
              <a:ext cx="39962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ZA" sz="32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lang="en-ZA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606C609D-7CCA-AF65-0A68-738E4BEC2267}"/>
              </a:ext>
            </a:extLst>
          </p:cNvPr>
          <p:cNvSpPr txBox="1"/>
          <p:nvPr/>
        </p:nvSpPr>
        <p:spPr>
          <a:xfrm>
            <a:off x="392361" y="2495395"/>
            <a:ext cx="80888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ZA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Error correction: Missing “Drawing B”</a:t>
            </a:r>
            <a:endParaRPr lang="en-ZA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3531B47-BDB7-3C75-AA8B-907BD8F2803C}"/>
              </a:ext>
            </a:extLst>
          </p:cNvPr>
          <p:cNvGrpSpPr/>
          <p:nvPr/>
        </p:nvGrpSpPr>
        <p:grpSpPr>
          <a:xfrm>
            <a:off x="1437532" y="3305634"/>
            <a:ext cx="9316936" cy="3192246"/>
            <a:chOff x="1437532" y="3305634"/>
            <a:chExt cx="9316936" cy="3192246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BF576755-F6AE-E1E4-8398-D709E936DCE1}"/>
                </a:ext>
              </a:extLst>
            </p:cNvPr>
            <p:cNvGrpSpPr/>
            <p:nvPr/>
          </p:nvGrpSpPr>
          <p:grpSpPr>
            <a:xfrm>
              <a:off x="1437532" y="3305634"/>
              <a:ext cx="9316936" cy="3192246"/>
              <a:chOff x="1437532" y="3305634"/>
              <a:chExt cx="9316936" cy="3192246"/>
            </a:xfrm>
          </p:grpSpPr>
          <p:sp>
            <p:nvSpPr>
              <p:cNvPr id="43" name="Arrow: Right 42">
                <a:extLst>
                  <a:ext uri="{FF2B5EF4-FFF2-40B4-BE49-F238E27FC236}">
                    <a16:creationId xmlns:a16="http://schemas.microsoft.com/office/drawing/2014/main" id="{EFB90C27-7289-5C7A-7CFB-F3B82E1EB8E0}"/>
                  </a:ext>
                </a:extLst>
              </p:cNvPr>
              <p:cNvSpPr/>
              <p:nvPr/>
            </p:nvSpPr>
            <p:spPr>
              <a:xfrm>
                <a:off x="3686249" y="4361651"/>
                <a:ext cx="1264158" cy="920925"/>
              </a:xfrm>
              <a:prstGeom prst="rightArrow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ZA"/>
              </a:p>
            </p:txBody>
          </p:sp>
          <p:sp>
            <p:nvSpPr>
              <p:cNvPr id="44" name="Arrow: Right 43">
                <a:extLst>
                  <a:ext uri="{FF2B5EF4-FFF2-40B4-BE49-F238E27FC236}">
                    <a16:creationId xmlns:a16="http://schemas.microsoft.com/office/drawing/2014/main" id="{DC6E843A-E349-3F5E-D6C4-A0B69186CEA0}"/>
                  </a:ext>
                </a:extLst>
              </p:cNvPr>
              <p:cNvSpPr/>
              <p:nvPr/>
            </p:nvSpPr>
            <p:spPr>
              <a:xfrm>
                <a:off x="7217005" y="4361650"/>
                <a:ext cx="1264158" cy="920925"/>
              </a:xfrm>
              <a:prstGeom prst="rightArrow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ZA"/>
              </a:p>
            </p:txBody>
          </p:sp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C5779791-4F48-1499-233E-1BABC31F9A8D}"/>
                  </a:ext>
                </a:extLst>
              </p:cNvPr>
              <p:cNvGrpSpPr/>
              <p:nvPr/>
            </p:nvGrpSpPr>
            <p:grpSpPr>
              <a:xfrm>
                <a:off x="1437532" y="3305634"/>
                <a:ext cx="9316936" cy="3192246"/>
                <a:chOff x="1437532" y="3305634"/>
                <a:chExt cx="9316936" cy="3192246"/>
              </a:xfrm>
            </p:grpSpPr>
            <p:grpSp>
              <p:nvGrpSpPr>
                <p:cNvPr id="29" name="Group 28">
                  <a:extLst>
                    <a:ext uri="{FF2B5EF4-FFF2-40B4-BE49-F238E27FC236}">
                      <a16:creationId xmlns:a16="http://schemas.microsoft.com/office/drawing/2014/main" id="{7A0D3996-B28E-9110-AA61-462FA6CE3714}"/>
                    </a:ext>
                  </a:extLst>
                </p:cNvPr>
                <p:cNvGrpSpPr/>
                <p:nvPr/>
              </p:nvGrpSpPr>
              <p:grpSpPr>
                <a:xfrm>
                  <a:off x="1437532" y="3305634"/>
                  <a:ext cx="9316936" cy="3192246"/>
                  <a:chOff x="1408637" y="3305634"/>
                  <a:chExt cx="9316936" cy="3192246"/>
                </a:xfrm>
              </p:grpSpPr>
              <p:pic>
                <p:nvPicPr>
                  <p:cNvPr id="24" name="Picture 23" descr="Diagram&#10;&#10;Description automatically generated with medium confidence">
                    <a:extLst>
                      <a:ext uri="{FF2B5EF4-FFF2-40B4-BE49-F238E27FC236}">
                        <a16:creationId xmlns:a16="http://schemas.microsoft.com/office/drawing/2014/main" id="{552EE7B3-B7D1-BAA4-82EB-5FA9B61F683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408637" y="3305634"/>
                    <a:ext cx="2255490" cy="3192246"/>
                  </a:xfrm>
                  <a:prstGeom prst="rect">
                    <a:avLst/>
                  </a:prstGeom>
                  <a:ln w="28575">
                    <a:solidFill>
                      <a:schemeClr val="accent1">
                        <a:lumMod val="50000"/>
                      </a:schemeClr>
                    </a:solidFill>
                  </a:ln>
                  <a:effectLst>
                    <a:outerShdw blurRad="292100" dist="139700" dir="2700000" algn="tl" rotWithShape="0">
                      <a:srgbClr val="333333">
                        <a:alpha val="65000"/>
                      </a:srgbClr>
                    </a:outerShdw>
                  </a:effectLst>
                </p:spPr>
              </p:pic>
              <p:pic>
                <p:nvPicPr>
                  <p:cNvPr id="25" name="Picture 24" descr="Diagram&#10;&#10;Description automatically generated with medium confidence">
                    <a:extLst>
                      <a:ext uri="{FF2B5EF4-FFF2-40B4-BE49-F238E27FC236}">
                        <a16:creationId xmlns:a16="http://schemas.microsoft.com/office/drawing/2014/main" id="{F41B3646-EF3A-21C7-7DD1-BFBFC6B474A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939360" y="3305634"/>
                    <a:ext cx="2255490" cy="3192246"/>
                  </a:xfrm>
                  <a:prstGeom prst="rect">
                    <a:avLst/>
                  </a:prstGeom>
                  <a:ln w="28575">
                    <a:solidFill>
                      <a:schemeClr val="accent1">
                        <a:lumMod val="50000"/>
                      </a:schemeClr>
                    </a:solidFill>
                  </a:ln>
                  <a:effectLst>
                    <a:outerShdw blurRad="292100" dist="139700" dir="2700000" algn="tl" rotWithShape="0">
                      <a:srgbClr val="333333">
                        <a:alpha val="65000"/>
                      </a:srgbClr>
                    </a:outerShdw>
                  </a:effectLst>
                </p:spPr>
              </p:pic>
              <p:pic>
                <p:nvPicPr>
                  <p:cNvPr id="28" name="Picture 27" descr="Diagram&#10;&#10;Description automatically generated with medium confidence">
                    <a:extLst>
                      <a:ext uri="{FF2B5EF4-FFF2-40B4-BE49-F238E27FC236}">
                        <a16:creationId xmlns:a16="http://schemas.microsoft.com/office/drawing/2014/main" id="{1C633D29-F415-4B4C-D42F-64EC68D8B4A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470083" y="3305634"/>
                    <a:ext cx="2255490" cy="3192246"/>
                  </a:xfrm>
                  <a:prstGeom prst="rect">
                    <a:avLst/>
                  </a:prstGeom>
                  <a:ln w="28575">
                    <a:solidFill>
                      <a:schemeClr val="accent1">
                        <a:lumMod val="50000"/>
                      </a:schemeClr>
                    </a:solidFill>
                  </a:ln>
                  <a:effectLst>
                    <a:outerShdw blurRad="292100" dist="139700" dir="2700000" algn="tl" rotWithShape="0">
                      <a:srgbClr val="333333">
                        <a:alpha val="65000"/>
                      </a:srgbClr>
                    </a:outerShdw>
                  </a:effectLst>
                </p:spPr>
              </p:pic>
            </p:grpSp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4A658F25-5641-375D-846F-3534AA6DA29D}"/>
                    </a:ext>
                  </a:extLst>
                </p:cNvPr>
                <p:cNvSpPr/>
                <p:nvPr/>
              </p:nvSpPr>
              <p:spPr>
                <a:xfrm>
                  <a:off x="1637751" y="5282576"/>
                  <a:ext cx="288000" cy="108000"/>
                </a:xfrm>
                <a:prstGeom prst="rect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ZA" dirty="0"/>
                </a:p>
              </p:txBody>
            </p:sp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7E9F95B5-52AD-6B0F-6A69-310818A149D5}"/>
                    </a:ext>
                  </a:extLst>
                </p:cNvPr>
                <p:cNvSpPr/>
                <p:nvPr/>
              </p:nvSpPr>
              <p:spPr>
                <a:xfrm>
                  <a:off x="8748607" y="4359959"/>
                  <a:ext cx="829739" cy="756000"/>
                </a:xfrm>
                <a:prstGeom prst="rect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ZA" dirty="0"/>
                </a:p>
              </p:txBody>
            </p:sp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A1214155-D371-1B24-3234-7E07681E73AE}"/>
                    </a:ext>
                  </a:extLst>
                </p:cNvPr>
                <p:cNvSpPr/>
                <p:nvPr/>
              </p:nvSpPr>
              <p:spPr>
                <a:xfrm>
                  <a:off x="9707085" y="4359959"/>
                  <a:ext cx="829739" cy="756000"/>
                </a:xfrm>
                <a:prstGeom prst="rect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ZA"/>
                </a:p>
              </p:txBody>
            </p:sp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E946C101-998F-7053-C2C6-A79D6B63CBE6}"/>
                    </a:ext>
                  </a:extLst>
                </p:cNvPr>
                <p:cNvSpPr/>
                <p:nvPr/>
              </p:nvSpPr>
              <p:spPr>
                <a:xfrm>
                  <a:off x="8812107" y="5390576"/>
                  <a:ext cx="1673013" cy="549637"/>
                </a:xfrm>
                <a:prstGeom prst="rect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ZA"/>
                </a:p>
              </p:txBody>
            </p:sp>
          </p:grpSp>
        </p:grp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1CB6A87-30AE-24DC-C6AA-58D88E604F8B}"/>
                </a:ext>
              </a:extLst>
            </p:cNvPr>
            <p:cNvSpPr/>
            <p:nvPr/>
          </p:nvSpPr>
          <p:spPr>
            <a:xfrm>
              <a:off x="6177562" y="4240848"/>
              <a:ext cx="288000" cy="1080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5E57B56-CAC8-A54E-DE90-6239247A9F40}"/>
                </a:ext>
              </a:extLst>
            </p:cNvPr>
            <p:cNvSpPr/>
            <p:nvPr/>
          </p:nvSpPr>
          <p:spPr>
            <a:xfrm>
              <a:off x="5171305" y="5282576"/>
              <a:ext cx="288000" cy="1080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C712349-61EB-D9DF-2886-05533F3859DC}"/>
                </a:ext>
              </a:extLst>
            </p:cNvPr>
            <p:cNvSpPr/>
            <p:nvPr/>
          </p:nvSpPr>
          <p:spPr>
            <a:xfrm>
              <a:off x="5131906" y="4241218"/>
              <a:ext cx="288000" cy="1080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</p:grp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8989190-7D6A-3B41-1149-8905DF5E42D4}"/>
              </a:ext>
            </a:extLst>
          </p:cNvPr>
          <p:cNvCxnSpPr>
            <a:cxnSpLocks/>
          </p:cNvCxnSpPr>
          <p:nvPr/>
        </p:nvCxnSpPr>
        <p:spPr>
          <a:xfrm flipV="1">
            <a:off x="5439754" y="4235640"/>
            <a:ext cx="737808" cy="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6E3FE93-C608-C671-67A7-DD6F065E018D}"/>
              </a:ext>
            </a:extLst>
          </p:cNvPr>
          <p:cNvCxnSpPr>
            <a:cxnSpLocks/>
          </p:cNvCxnSpPr>
          <p:nvPr/>
        </p:nvCxnSpPr>
        <p:spPr>
          <a:xfrm flipV="1">
            <a:off x="5439755" y="4353926"/>
            <a:ext cx="737808" cy="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6E448632-CA06-A581-BF3D-66866182E03F}"/>
              </a:ext>
            </a:extLst>
          </p:cNvPr>
          <p:cNvSpPr/>
          <p:nvPr/>
        </p:nvSpPr>
        <p:spPr>
          <a:xfrm>
            <a:off x="1597830" y="4240848"/>
            <a:ext cx="288000" cy="108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0863282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extBox 59">
            <a:extLst>
              <a:ext uri="{FF2B5EF4-FFF2-40B4-BE49-F238E27FC236}">
                <a16:creationId xmlns:a16="http://schemas.microsoft.com/office/drawing/2014/main" id="{8C1B05DF-59AD-4DFB-A66D-F3422067AC3A}"/>
              </a:ext>
            </a:extLst>
          </p:cNvPr>
          <p:cNvSpPr txBox="1"/>
          <p:nvPr/>
        </p:nvSpPr>
        <p:spPr>
          <a:xfrm>
            <a:off x="1" y="360120"/>
            <a:ext cx="12191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Data Pre-Processing: Improving the Code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9284D3B-05D4-E257-DB92-55928AF15F9B}"/>
              </a:ext>
            </a:extLst>
          </p:cNvPr>
          <p:cNvGrpSpPr/>
          <p:nvPr/>
        </p:nvGrpSpPr>
        <p:grpSpPr>
          <a:xfrm>
            <a:off x="149475" y="1348894"/>
            <a:ext cx="11893049" cy="1019501"/>
            <a:chOff x="149475" y="1539394"/>
            <a:chExt cx="11893049" cy="1019501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99C13715-1CC4-796F-8AEC-227538E8F834}"/>
                </a:ext>
              </a:extLst>
            </p:cNvPr>
            <p:cNvGrpSpPr/>
            <p:nvPr/>
          </p:nvGrpSpPr>
          <p:grpSpPr>
            <a:xfrm>
              <a:off x="149475" y="1539394"/>
              <a:ext cx="11893049" cy="1019501"/>
              <a:chOff x="149476" y="1616395"/>
              <a:chExt cx="11893049" cy="903860"/>
            </a:xfrm>
          </p:grpSpPr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829FFA54-371D-43BC-A63E-6C931EA42A3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9476" y="2059837"/>
                <a:ext cx="11893049" cy="0"/>
              </a:xfrm>
              <a:prstGeom prst="line">
                <a:avLst/>
              </a:prstGeom>
              <a:ln w="28575">
                <a:solidFill>
                  <a:schemeClr val="accent1">
                    <a:lumMod val="60000"/>
                    <a:lumOff val="40000"/>
                  </a:schemeClr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" name="Arrow: Right 3">
                <a:extLst>
                  <a:ext uri="{FF2B5EF4-FFF2-40B4-BE49-F238E27FC236}">
                    <a16:creationId xmlns:a16="http://schemas.microsoft.com/office/drawing/2014/main" id="{54FC033E-E215-49B7-A08F-E77CF01EE8C4}"/>
                  </a:ext>
                </a:extLst>
              </p:cNvPr>
              <p:cNvSpPr/>
              <p:nvPr/>
            </p:nvSpPr>
            <p:spPr>
              <a:xfrm>
                <a:off x="392362" y="1616395"/>
                <a:ext cx="2520000" cy="903860"/>
              </a:xfrm>
              <a:prstGeom prst="rightArrow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E5718728-1F72-3017-81E5-A4DC3E2A7F5C}"/>
                </a:ext>
              </a:extLst>
            </p:cNvPr>
            <p:cNvSpPr txBox="1"/>
            <p:nvPr/>
          </p:nvSpPr>
          <p:spPr>
            <a:xfrm>
              <a:off x="399133" y="1739563"/>
              <a:ext cx="39962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ZA" sz="32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lang="en-ZA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606C609D-7CCA-AF65-0A68-738E4BEC2267}"/>
              </a:ext>
            </a:extLst>
          </p:cNvPr>
          <p:cNvSpPr txBox="1"/>
          <p:nvPr/>
        </p:nvSpPr>
        <p:spPr>
          <a:xfrm>
            <a:off x="392361" y="2495395"/>
            <a:ext cx="80888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ZA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Error correction: Missing “Drawing C”</a:t>
            </a:r>
            <a:endParaRPr lang="en-ZA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3531B47-BDB7-3C75-AA8B-907BD8F2803C}"/>
              </a:ext>
            </a:extLst>
          </p:cNvPr>
          <p:cNvGrpSpPr/>
          <p:nvPr/>
        </p:nvGrpSpPr>
        <p:grpSpPr>
          <a:xfrm>
            <a:off x="1437532" y="3305634"/>
            <a:ext cx="9316936" cy="3192246"/>
            <a:chOff x="1437532" y="3305634"/>
            <a:chExt cx="9316936" cy="3192246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BF576755-F6AE-E1E4-8398-D709E936DCE1}"/>
                </a:ext>
              </a:extLst>
            </p:cNvPr>
            <p:cNvGrpSpPr/>
            <p:nvPr/>
          </p:nvGrpSpPr>
          <p:grpSpPr>
            <a:xfrm>
              <a:off x="1437532" y="3305634"/>
              <a:ext cx="9316936" cy="3192246"/>
              <a:chOff x="1437532" y="3305634"/>
              <a:chExt cx="9316936" cy="3192246"/>
            </a:xfrm>
          </p:grpSpPr>
          <p:sp>
            <p:nvSpPr>
              <p:cNvPr id="43" name="Arrow: Right 42">
                <a:extLst>
                  <a:ext uri="{FF2B5EF4-FFF2-40B4-BE49-F238E27FC236}">
                    <a16:creationId xmlns:a16="http://schemas.microsoft.com/office/drawing/2014/main" id="{EFB90C27-7289-5C7A-7CFB-F3B82E1EB8E0}"/>
                  </a:ext>
                </a:extLst>
              </p:cNvPr>
              <p:cNvSpPr/>
              <p:nvPr/>
            </p:nvSpPr>
            <p:spPr>
              <a:xfrm>
                <a:off x="3686249" y="4361651"/>
                <a:ext cx="1264158" cy="920925"/>
              </a:xfrm>
              <a:prstGeom prst="rightArrow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ZA"/>
              </a:p>
            </p:txBody>
          </p:sp>
          <p:sp>
            <p:nvSpPr>
              <p:cNvPr id="44" name="Arrow: Right 43">
                <a:extLst>
                  <a:ext uri="{FF2B5EF4-FFF2-40B4-BE49-F238E27FC236}">
                    <a16:creationId xmlns:a16="http://schemas.microsoft.com/office/drawing/2014/main" id="{DC6E843A-E349-3F5E-D6C4-A0B69186CEA0}"/>
                  </a:ext>
                </a:extLst>
              </p:cNvPr>
              <p:cNvSpPr/>
              <p:nvPr/>
            </p:nvSpPr>
            <p:spPr>
              <a:xfrm>
                <a:off x="7217005" y="4361650"/>
                <a:ext cx="1264158" cy="920925"/>
              </a:xfrm>
              <a:prstGeom prst="rightArrow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ZA"/>
              </a:p>
            </p:txBody>
          </p:sp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C5779791-4F48-1499-233E-1BABC31F9A8D}"/>
                  </a:ext>
                </a:extLst>
              </p:cNvPr>
              <p:cNvGrpSpPr/>
              <p:nvPr/>
            </p:nvGrpSpPr>
            <p:grpSpPr>
              <a:xfrm>
                <a:off x="1437532" y="3305634"/>
                <a:ext cx="9316936" cy="3192246"/>
                <a:chOff x="1437532" y="3305634"/>
                <a:chExt cx="9316936" cy="3192246"/>
              </a:xfrm>
            </p:grpSpPr>
            <p:grpSp>
              <p:nvGrpSpPr>
                <p:cNvPr id="29" name="Group 28">
                  <a:extLst>
                    <a:ext uri="{FF2B5EF4-FFF2-40B4-BE49-F238E27FC236}">
                      <a16:creationId xmlns:a16="http://schemas.microsoft.com/office/drawing/2014/main" id="{7A0D3996-B28E-9110-AA61-462FA6CE3714}"/>
                    </a:ext>
                  </a:extLst>
                </p:cNvPr>
                <p:cNvGrpSpPr/>
                <p:nvPr/>
              </p:nvGrpSpPr>
              <p:grpSpPr>
                <a:xfrm>
                  <a:off x="1437532" y="3305634"/>
                  <a:ext cx="9316936" cy="3192246"/>
                  <a:chOff x="1408637" y="3305634"/>
                  <a:chExt cx="9316936" cy="3192246"/>
                </a:xfrm>
              </p:grpSpPr>
              <p:pic>
                <p:nvPicPr>
                  <p:cNvPr id="24" name="Picture 23" descr="Diagram&#10;&#10;Description automatically generated with medium confidence">
                    <a:extLst>
                      <a:ext uri="{FF2B5EF4-FFF2-40B4-BE49-F238E27FC236}">
                        <a16:creationId xmlns:a16="http://schemas.microsoft.com/office/drawing/2014/main" id="{552EE7B3-B7D1-BAA4-82EB-5FA9B61F683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408637" y="3305634"/>
                    <a:ext cx="2255490" cy="3192246"/>
                  </a:xfrm>
                  <a:prstGeom prst="rect">
                    <a:avLst/>
                  </a:prstGeom>
                  <a:ln w="28575">
                    <a:solidFill>
                      <a:schemeClr val="accent1">
                        <a:lumMod val="50000"/>
                      </a:schemeClr>
                    </a:solidFill>
                  </a:ln>
                  <a:effectLst>
                    <a:outerShdw blurRad="292100" dist="139700" dir="2700000" algn="tl" rotWithShape="0">
                      <a:srgbClr val="333333">
                        <a:alpha val="65000"/>
                      </a:srgbClr>
                    </a:outerShdw>
                  </a:effectLst>
                </p:spPr>
              </p:pic>
              <p:pic>
                <p:nvPicPr>
                  <p:cNvPr id="25" name="Picture 24" descr="Diagram&#10;&#10;Description automatically generated with medium confidence">
                    <a:extLst>
                      <a:ext uri="{FF2B5EF4-FFF2-40B4-BE49-F238E27FC236}">
                        <a16:creationId xmlns:a16="http://schemas.microsoft.com/office/drawing/2014/main" id="{F41B3646-EF3A-21C7-7DD1-BFBFC6B474A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939360" y="3305634"/>
                    <a:ext cx="2255490" cy="3192246"/>
                  </a:xfrm>
                  <a:prstGeom prst="rect">
                    <a:avLst/>
                  </a:prstGeom>
                  <a:ln w="28575">
                    <a:solidFill>
                      <a:schemeClr val="accent1">
                        <a:lumMod val="50000"/>
                      </a:schemeClr>
                    </a:solidFill>
                  </a:ln>
                  <a:effectLst>
                    <a:outerShdw blurRad="292100" dist="139700" dir="2700000" algn="tl" rotWithShape="0">
                      <a:srgbClr val="333333">
                        <a:alpha val="65000"/>
                      </a:srgbClr>
                    </a:outerShdw>
                  </a:effectLst>
                </p:spPr>
              </p:pic>
              <p:pic>
                <p:nvPicPr>
                  <p:cNvPr id="28" name="Picture 27" descr="Diagram&#10;&#10;Description automatically generated with medium confidence">
                    <a:extLst>
                      <a:ext uri="{FF2B5EF4-FFF2-40B4-BE49-F238E27FC236}">
                        <a16:creationId xmlns:a16="http://schemas.microsoft.com/office/drawing/2014/main" id="{1C633D29-F415-4B4C-D42F-64EC68D8B4A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470083" y="3305634"/>
                    <a:ext cx="2255490" cy="3192246"/>
                  </a:xfrm>
                  <a:prstGeom prst="rect">
                    <a:avLst/>
                  </a:prstGeom>
                  <a:ln w="28575">
                    <a:solidFill>
                      <a:schemeClr val="accent1">
                        <a:lumMod val="50000"/>
                      </a:schemeClr>
                    </a:solidFill>
                  </a:ln>
                  <a:effectLst>
                    <a:outerShdw blurRad="292100" dist="139700" dir="2700000" algn="tl" rotWithShape="0">
                      <a:srgbClr val="333333">
                        <a:alpha val="65000"/>
                      </a:srgbClr>
                    </a:outerShdw>
                  </a:effectLst>
                </p:spPr>
              </p:pic>
            </p:grpSp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4A658F25-5641-375D-846F-3534AA6DA29D}"/>
                    </a:ext>
                  </a:extLst>
                </p:cNvPr>
                <p:cNvSpPr/>
                <p:nvPr/>
              </p:nvSpPr>
              <p:spPr>
                <a:xfrm>
                  <a:off x="2637399" y="4216590"/>
                  <a:ext cx="288000" cy="108000"/>
                </a:xfrm>
                <a:prstGeom prst="rect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ZA" dirty="0"/>
                </a:p>
              </p:txBody>
            </p:sp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7E9F95B5-52AD-6B0F-6A69-310818A149D5}"/>
                    </a:ext>
                  </a:extLst>
                </p:cNvPr>
                <p:cNvSpPr/>
                <p:nvPr/>
              </p:nvSpPr>
              <p:spPr>
                <a:xfrm>
                  <a:off x="8748607" y="4359959"/>
                  <a:ext cx="829739" cy="756000"/>
                </a:xfrm>
                <a:prstGeom prst="rect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ZA" dirty="0"/>
                </a:p>
              </p:txBody>
            </p:sp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A1214155-D371-1B24-3234-7E07681E73AE}"/>
                    </a:ext>
                  </a:extLst>
                </p:cNvPr>
                <p:cNvSpPr/>
                <p:nvPr/>
              </p:nvSpPr>
              <p:spPr>
                <a:xfrm>
                  <a:off x="9711847" y="4333768"/>
                  <a:ext cx="829739" cy="756000"/>
                </a:xfrm>
                <a:prstGeom prst="rect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ZA"/>
                </a:p>
              </p:txBody>
            </p:sp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E946C101-998F-7053-C2C6-A79D6B63CBE6}"/>
                    </a:ext>
                  </a:extLst>
                </p:cNvPr>
                <p:cNvSpPr/>
                <p:nvPr/>
              </p:nvSpPr>
              <p:spPr>
                <a:xfrm>
                  <a:off x="8748607" y="5390576"/>
                  <a:ext cx="1792979" cy="549637"/>
                </a:xfrm>
                <a:prstGeom prst="rect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ZA"/>
                </a:p>
              </p:txBody>
            </p:sp>
          </p:grpSp>
        </p:grp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1CB6A87-30AE-24DC-C6AA-58D88E604F8B}"/>
                </a:ext>
              </a:extLst>
            </p:cNvPr>
            <p:cNvSpPr/>
            <p:nvPr/>
          </p:nvSpPr>
          <p:spPr>
            <a:xfrm>
              <a:off x="6164862" y="4215448"/>
              <a:ext cx="288000" cy="1080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5E57B56-CAC8-A54E-DE90-6239247A9F40}"/>
                </a:ext>
              </a:extLst>
            </p:cNvPr>
            <p:cNvSpPr/>
            <p:nvPr/>
          </p:nvSpPr>
          <p:spPr>
            <a:xfrm>
              <a:off x="5130504" y="5285919"/>
              <a:ext cx="288000" cy="10800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C712349-61EB-D9DF-2886-05533F3859DC}"/>
                </a:ext>
              </a:extLst>
            </p:cNvPr>
            <p:cNvSpPr/>
            <p:nvPr/>
          </p:nvSpPr>
          <p:spPr>
            <a:xfrm>
              <a:off x="5131906" y="4241218"/>
              <a:ext cx="288000" cy="1080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</p:grp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8989190-7D6A-3B41-1149-8905DF5E42D4}"/>
              </a:ext>
            </a:extLst>
          </p:cNvPr>
          <p:cNvCxnSpPr>
            <a:cxnSpLocks/>
          </p:cNvCxnSpPr>
          <p:nvPr/>
        </p:nvCxnSpPr>
        <p:spPr>
          <a:xfrm flipH="1" flipV="1">
            <a:off x="5128123" y="4316304"/>
            <a:ext cx="0" cy="97200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6E448632-CA06-A581-BF3D-66866182E03F}"/>
              </a:ext>
            </a:extLst>
          </p:cNvPr>
          <p:cNvSpPr/>
          <p:nvPr/>
        </p:nvSpPr>
        <p:spPr>
          <a:xfrm>
            <a:off x="1597830" y="4240848"/>
            <a:ext cx="288000" cy="108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F16DA91-38E0-EFA8-51F5-6EBCCEF27FF0}"/>
              </a:ext>
            </a:extLst>
          </p:cNvPr>
          <p:cNvCxnSpPr>
            <a:cxnSpLocks/>
          </p:cNvCxnSpPr>
          <p:nvPr/>
        </p:nvCxnSpPr>
        <p:spPr>
          <a:xfrm flipH="1" flipV="1">
            <a:off x="5417944" y="4311540"/>
            <a:ext cx="0" cy="97200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00E5855-DDBD-C820-F7F6-37B0A9ED4916}"/>
              </a:ext>
            </a:extLst>
          </p:cNvPr>
          <p:cNvCxnSpPr>
            <a:cxnSpLocks/>
          </p:cNvCxnSpPr>
          <p:nvPr/>
        </p:nvCxnSpPr>
        <p:spPr>
          <a:xfrm flipV="1">
            <a:off x="10539417" y="5026310"/>
            <a:ext cx="0" cy="36000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76758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extBox 59">
            <a:extLst>
              <a:ext uri="{FF2B5EF4-FFF2-40B4-BE49-F238E27FC236}">
                <a16:creationId xmlns:a16="http://schemas.microsoft.com/office/drawing/2014/main" id="{8C1B05DF-59AD-4DFB-A66D-F3422067AC3A}"/>
              </a:ext>
            </a:extLst>
          </p:cNvPr>
          <p:cNvSpPr txBox="1"/>
          <p:nvPr/>
        </p:nvSpPr>
        <p:spPr>
          <a:xfrm>
            <a:off x="1" y="360120"/>
            <a:ext cx="12191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Data Pre-Processing: Extracting Line C with Warp Correction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9284D3B-05D4-E257-DB92-55928AF15F9B}"/>
              </a:ext>
            </a:extLst>
          </p:cNvPr>
          <p:cNvGrpSpPr/>
          <p:nvPr/>
        </p:nvGrpSpPr>
        <p:grpSpPr>
          <a:xfrm>
            <a:off x="149475" y="1348894"/>
            <a:ext cx="11893049" cy="1019501"/>
            <a:chOff x="149475" y="1539394"/>
            <a:chExt cx="11893049" cy="1019501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99C13715-1CC4-796F-8AEC-227538E8F834}"/>
                </a:ext>
              </a:extLst>
            </p:cNvPr>
            <p:cNvGrpSpPr/>
            <p:nvPr/>
          </p:nvGrpSpPr>
          <p:grpSpPr>
            <a:xfrm>
              <a:off x="149475" y="1539394"/>
              <a:ext cx="11893049" cy="1019501"/>
              <a:chOff x="149476" y="1616395"/>
              <a:chExt cx="11893049" cy="903860"/>
            </a:xfrm>
          </p:grpSpPr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829FFA54-371D-43BC-A63E-6C931EA42A3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9476" y="2059837"/>
                <a:ext cx="11893049" cy="0"/>
              </a:xfrm>
              <a:prstGeom prst="line">
                <a:avLst/>
              </a:prstGeom>
              <a:ln w="28575">
                <a:solidFill>
                  <a:schemeClr val="accent1">
                    <a:lumMod val="40000"/>
                    <a:lumOff val="60000"/>
                  </a:schemeClr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" name="Arrow: Right 3">
                <a:extLst>
                  <a:ext uri="{FF2B5EF4-FFF2-40B4-BE49-F238E27FC236}">
                    <a16:creationId xmlns:a16="http://schemas.microsoft.com/office/drawing/2014/main" id="{54FC033E-E215-49B7-A08F-E77CF01EE8C4}"/>
                  </a:ext>
                </a:extLst>
              </p:cNvPr>
              <p:cNvSpPr/>
              <p:nvPr/>
            </p:nvSpPr>
            <p:spPr>
              <a:xfrm>
                <a:off x="392362" y="1616395"/>
                <a:ext cx="2520000" cy="903860"/>
              </a:xfrm>
              <a:prstGeom prst="rightArrow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E5718728-1F72-3017-81E5-A4DC3E2A7F5C}"/>
                </a:ext>
              </a:extLst>
            </p:cNvPr>
            <p:cNvSpPr txBox="1"/>
            <p:nvPr/>
          </p:nvSpPr>
          <p:spPr>
            <a:xfrm>
              <a:off x="399133" y="1739563"/>
              <a:ext cx="39962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ZA" sz="32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endParaRPr lang="en-ZA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606C609D-7CCA-AF65-0A68-738E4BEC2267}"/>
              </a:ext>
            </a:extLst>
          </p:cNvPr>
          <p:cNvSpPr txBox="1"/>
          <p:nvPr/>
        </p:nvSpPr>
        <p:spPr>
          <a:xfrm>
            <a:off x="392360" y="2495395"/>
            <a:ext cx="105804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ZA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extracted line-block C</a:t>
            </a:r>
            <a:endParaRPr lang="en-ZA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4" name="Picture 23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552EE7B3-B7D1-BAA4-82EB-5FA9B61F683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99" t="65273" r="7657" b="15135"/>
          <a:stretch/>
        </p:blipFill>
        <p:spPr>
          <a:xfrm>
            <a:off x="392360" y="3179659"/>
            <a:ext cx="8467709" cy="2827439"/>
          </a:xfrm>
          <a:prstGeom prst="rect">
            <a:avLst/>
          </a:prstGeom>
          <a:ln w="28575">
            <a:solidFill>
              <a:schemeClr val="accent1">
                <a:lumMod val="5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964842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295D72FB-2048-7CEB-DFE0-C56BC78D626D}"/>
              </a:ext>
            </a:extLst>
          </p:cNvPr>
          <p:cNvSpPr/>
          <p:nvPr/>
        </p:nvSpPr>
        <p:spPr>
          <a:xfrm>
            <a:off x="1063457" y="748270"/>
            <a:ext cx="427200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Focused Ultrasound Treatment</a:t>
            </a:r>
            <a:endParaRPr lang="en-IN" sz="2400" b="1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6B72504B-231B-ACBA-DB8E-C8DAA7152756}"/>
              </a:ext>
            </a:extLst>
          </p:cNvPr>
          <p:cNvCxnSpPr>
            <a:cxnSpLocks/>
          </p:cNvCxnSpPr>
          <p:nvPr/>
        </p:nvCxnSpPr>
        <p:spPr>
          <a:xfrm>
            <a:off x="-1881" y="1209935"/>
            <a:ext cx="8847431" cy="0"/>
          </a:xfrm>
          <a:prstGeom prst="line">
            <a:avLst/>
          </a:prstGeom>
          <a:ln w="1905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DB433B76-5999-CB70-76D2-C2E2EFBA6668}"/>
              </a:ext>
            </a:extLst>
          </p:cNvPr>
          <p:cNvSpPr txBox="1"/>
          <p:nvPr/>
        </p:nvSpPr>
        <p:spPr>
          <a:xfrm>
            <a:off x="-1881" y="2044309"/>
            <a:ext cx="6400799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en-ZA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Focused Ultrasound is used to treat Parkinson’s Disease and Essential Tremor</a:t>
            </a:r>
          </a:p>
          <a:p>
            <a:pPr marL="742950" lvl="1" indent="-285750">
              <a:buFont typeface="Wingdings" panose="05000000000000000000" pitchFamily="2" charset="2"/>
              <a:buChar char="q"/>
            </a:pPr>
            <a:endParaRPr lang="en-ZA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en-ZA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treatment delivers acoustic energy to one side of the patient’s thalamus</a:t>
            </a:r>
          </a:p>
          <a:p>
            <a:pPr marL="742950" lvl="1" indent="-285750">
              <a:buFont typeface="Wingdings" panose="05000000000000000000" pitchFamily="2" charset="2"/>
              <a:buChar char="q"/>
            </a:pPr>
            <a:endParaRPr lang="en-ZA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en-ZA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process causes small lesions to form on this part of the brain, interrupting abnormal brain activity and causing the patient to have fewer uncontrollable movements, such as tremor</a:t>
            </a:r>
          </a:p>
          <a:p>
            <a:pPr lvl="1"/>
            <a:endParaRPr lang="en-ZA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en-ZA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treatment only improves the tremor on one side of the patient’s body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ZA" dirty="0"/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GB" dirty="0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503D47E6-3AD6-30B0-EA91-38FFB5D43F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2050" y="689358"/>
            <a:ext cx="3994150" cy="54792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412761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extBox 59">
            <a:extLst>
              <a:ext uri="{FF2B5EF4-FFF2-40B4-BE49-F238E27FC236}">
                <a16:creationId xmlns:a16="http://schemas.microsoft.com/office/drawing/2014/main" id="{8C1B05DF-59AD-4DFB-A66D-F3422067AC3A}"/>
              </a:ext>
            </a:extLst>
          </p:cNvPr>
          <p:cNvSpPr txBox="1"/>
          <p:nvPr/>
        </p:nvSpPr>
        <p:spPr>
          <a:xfrm>
            <a:off x="1" y="360120"/>
            <a:ext cx="12191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Data Pre-Processing: Extracting Line C with Warp Correction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9284D3B-05D4-E257-DB92-55928AF15F9B}"/>
              </a:ext>
            </a:extLst>
          </p:cNvPr>
          <p:cNvGrpSpPr/>
          <p:nvPr/>
        </p:nvGrpSpPr>
        <p:grpSpPr>
          <a:xfrm>
            <a:off x="149475" y="1348894"/>
            <a:ext cx="11893049" cy="1019501"/>
            <a:chOff x="149475" y="1539394"/>
            <a:chExt cx="11893049" cy="1019501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99C13715-1CC4-796F-8AEC-227538E8F834}"/>
                </a:ext>
              </a:extLst>
            </p:cNvPr>
            <p:cNvGrpSpPr/>
            <p:nvPr/>
          </p:nvGrpSpPr>
          <p:grpSpPr>
            <a:xfrm>
              <a:off x="149475" y="1539394"/>
              <a:ext cx="11893049" cy="1019501"/>
              <a:chOff x="149476" y="1616395"/>
              <a:chExt cx="11893049" cy="903860"/>
            </a:xfrm>
          </p:grpSpPr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829FFA54-371D-43BC-A63E-6C931EA42A3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9476" y="2059837"/>
                <a:ext cx="11893049" cy="0"/>
              </a:xfrm>
              <a:prstGeom prst="line">
                <a:avLst/>
              </a:prstGeom>
              <a:ln w="28575">
                <a:solidFill>
                  <a:schemeClr val="accent1">
                    <a:lumMod val="40000"/>
                    <a:lumOff val="60000"/>
                  </a:schemeClr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" name="Arrow: Right 3">
                <a:extLst>
                  <a:ext uri="{FF2B5EF4-FFF2-40B4-BE49-F238E27FC236}">
                    <a16:creationId xmlns:a16="http://schemas.microsoft.com/office/drawing/2014/main" id="{54FC033E-E215-49B7-A08F-E77CF01EE8C4}"/>
                  </a:ext>
                </a:extLst>
              </p:cNvPr>
              <p:cNvSpPr/>
              <p:nvPr/>
            </p:nvSpPr>
            <p:spPr>
              <a:xfrm>
                <a:off x="392362" y="1616395"/>
                <a:ext cx="2520000" cy="903860"/>
              </a:xfrm>
              <a:prstGeom prst="rightArrow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E5718728-1F72-3017-81E5-A4DC3E2A7F5C}"/>
                </a:ext>
              </a:extLst>
            </p:cNvPr>
            <p:cNvSpPr txBox="1"/>
            <p:nvPr/>
          </p:nvSpPr>
          <p:spPr>
            <a:xfrm>
              <a:off x="399133" y="1739563"/>
              <a:ext cx="39962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ZA" sz="32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endParaRPr lang="en-ZA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606C609D-7CCA-AF65-0A68-738E4BEC2267}"/>
              </a:ext>
            </a:extLst>
          </p:cNvPr>
          <p:cNvSpPr txBox="1"/>
          <p:nvPr/>
        </p:nvSpPr>
        <p:spPr>
          <a:xfrm>
            <a:off x="392360" y="2495395"/>
            <a:ext cx="89929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ZA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Extracting line-drawing C with rotation/warp correction</a:t>
            </a:r>
            <a:endParaRPr lang="en-ZA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612AF00E-A9AB-AF27-27D2-AC60BC5A27C0}"/>
              </a:ext>
            </a:extLst>
          </p:cNvPr>
          <p:cNvGrpSpPr/>
          <p:nvPr/>
        </p:nvGrpSpPr>
        <p:grpSpPr>
          <a:xfrm>
            <a:off x="392361" y="3179660"/>
            <a:ext cx="11407277" cy="1700427"/>
            <a:chOff x="392361" y="3674960"/>
            <a:chExt cx="11407277" cy="1700427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7AC9E66C-B701-A1AA-6D85-E603AC745708}"/>
                </a:ext>
              </a:extLst>
            </p:cNvPr>
            <p:cNvGrpSpPr/>
            <p:nvPr/>
          </p:nvGrpSpPr>
          <p:grpSpPr>
            <a:xfrm>
              <a:off x="392361" y="3674960"/>
              <a:ext cx="3510172" cy="1172076"/>
              <a:chOff x="392361" y="3838431"/>
              <a:chExt cx="3866084" cy="1290918"/>
            </a:xfrm>
          </p:grpSpPr>
          <p:pic>
            <p:nvPicPr>
              <p:cNvPr id="24" name="Picture 23" descr="Diagram&#10;&#10;Description automatically generated with medium confidence">
                <a:extLst>
                  <a:ext uri="{FF2B5EF4-FFF2-40B4-BE49-F238E27FC236}">
                    <a16:creationId xmlns:a16="http://schemas.microsoft.com/office/drawing/2014/main" id="{552EE7B3-B7D1-BAA4-82EB-5FA9B61F683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299" t="65273" r="7657" b="15135"/>
              <a:stretch/>
            </p:blipFill>
            <p:spPr>
              <a:xfrm>
                <a:off x="392361" y="3838431"/>
                <a:ext cx="3866084" cy="1290918"/>
              </a:xfrm>
              <a:prstGeom prst="rect">
                <a:avLst/>
              </a:prstGeom>
              <a:ln w="28575">
                <a:solidFill>
                  <a:schemeClr val="accent1">
                    <a:lumMod val="50000"/>
                  </a:schemeClr>
                </a:solidFill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7B691410-00F9-5B01-DB22-6C27DDBEF8B0}"/>
                  </a:ext>
                </a:extLst>
              </p:cNvPr>
              <p:cNvSpPr/>
              <p:nvPr/>
            </p:nvSpPr>
            <p:spPr>
              <a:xfrm>
                <a:off x="728663" y="3931444"/>
                <a:ext cx="3195637" cy="200025"/>
              </a:xfrm>
              <a:custGeom>
                <a:avLst/>
                <a:gdLst>
                  <a:gd name="connsiteX0" fmla="*/ 0 w 3195637"/>
                  <a:gd name="connsiteY0" fmla="*/ 102394 h 200025"/>
                  <a:gd name="connsiteX1" fmla="*/ 3193256 w 3195637"/>
                  <a:gd name="connsiteY1" fmla="*/ 0 h 200025"/>
                  <a:gd name="connsiteX2" fmla="*/ 3195637 w 3195637"/>
                  <a:gd name="connsiteY2" fmla="*/ 90487 h 200025"/>
                  <a:gd name="connsiteX3" fmla="*/ 4762 w 3195637"/>
                  <a:gd name="connsiteY3" fmla="*/ 200025 h 200025"/>
                  <a:gd name="connsiteX4" fmla="*/ 0 w 3195637"/>
                  <a:gd name="connsiteY4" fmla="*/ 102394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95637" h="200025">
                    <a:moveTo>
                      <a:pt x="0" y="102394"/>
                    </a:moveTo>
                    <a:lnTo>
                      <a:pt x="3193256" y="0"/>
                    </a:lnTo>
                    <a:cubicBezTo>
                      <a:pt x="3194050" y="30162"/>
                      <a:pt x="3194843" y="60325"/>
                      <a:pt x="3195637" y="90487"/>
                    </a:cubicBezTo>
                    <a:lnTo>
                      <a:pt x="4762" y="200025"/>
                    </a:lnTo>
                    <a:lnTo>
                      <a:pt x="0" y="102394"/>
                    </a:lnTo>
                    <a:close/>
                  </a:path>
                </a:pathLst>
              </a:custGeom>
              <a:solidFill>
                <a:srgbClr val="FF0000"/>
              </a:solidFill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ZA" dirty="0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E19F1799-8503-BCAA-258E-1C767DD8217D}"/>
                  </a:ext>
                </a:extLst>
              </p:cNvPr>
              <p:cNvSpPr/>
              <p:nvPr/>
            </p:nvSpPr>
            <p:spPr>
              <a:xfrm>
                <a:off x="738188" y="4286250"/>
                <a:ext cx="3195637" cy="190500"/>
              </a:xfrm>
              <a:custGeom>
                <a:avLst/>
                <a:gdLst>
                  <a:gd name="connsiteX0" fmla="*/ 0 w 3195637"/>
                  <a:gd name="connsiteY0" fmla="*/ 97631 h 190500"/>
                  <a:gd name="connsiteX1" fmla="*/ 3188493 w 3195637"/>
                  <a:gd name="connsiteY1" fmla="*/ 0 h 190500"/>
                  <a:gd name="connsiteX2" fmla="*/ 3195637 w 3195637"/>
                  <a:gd name="connsiteY2" fmla="*/ 90488 h 190500"/>
                  <a:gd name="connsiteX3" fmla="*/ 11906 w 3195637"/>
                  <a:gd name="connsiteY3" fmla="*/ 190500 h 190500"/>
                  <a:gd name="connsiteX4" fmla="*/ 0 w 3195637"/>
                  <a:gd name="connsiteY4" fmla="*/ 97631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95637" h="190500">
                    <a:moveTo>
                      <a:pt x="0" y="97631"/>
                    </a:moveTo>
                    <a:lnTo>
                      <a:pt x="3188493" y="0"/>
                    </a:lnTo>
                    <a:lnTo>
                      <a:pt x="3195637" y="90488"/>
                    </a:lnTo>
                    <a:lnTo>
                      <a:pt x="11906" y="190500"/>
                    </a:lnTo>
                    <a:lnTo>
                      <a:pt x="0" y="97631"/>
                    </a:lnTo>
                    <a:close/>
                  </a:path>
                </a:pathLst>
              </a:custGeom>
              <a:solidFill>
                <a:srgbClr val="FF0000"/>
              </a:solidFill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ZA"/>
              </a:p>
            </p:txBody>
          </p:sp>
        </p:grp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99D9188F-B721-67BC-2553-1534659E9091}"/>
                </a:ext>
              </a:extLst>
            </p:cNvPr>
            <p:cNvSpPr txBox="1"/>
            <p:nvPr/>
          </p:nvSpPr>
          <p:spPr>
            <a:xfrm>
              <a:off x="1333499" y="4975277"/>
              <a:ext cx="1046613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1200"/>
                </a:spcAft>
              </a:pPr>
              <a:r>
                <a:rPr lang="en-ZA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Poor detection		</a:t>
              </a:r>
              <a:endParaRPr lang="en-ZA" sz="2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D49CB8BF-C2C8-06D1-3BE8-A7085BF6D85D}"/>
              </a:ext>
            </a:extLst>
          </p:cNvPr>
          <p:cNvSpPr txBox="1"/>
          <p:nvPr/>
        </p:nvSpPr>
        <p:spPr>
          <a:xfrm>
            <a:off x="73287" y="5353189"/>
            <a:ext cx="11780296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spcBef>
                <a:spcPts val="600"/>
              </a:spcBef>
            </a:pPr>
            <a:r>
              <a:rPr lang="en-ZA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REFERENCES: </a:t>
            </a:r>
          </a:p>
          <a:p>
            <a:pPr lvl="0">
              <a:spcBef>
                <a:spcPts val="600"/>
              </a:spcBef>
            </a:pPr>
            <a:r>
              <a:rPr lang="en-ZA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Adrian </a:t>
            </a:r>
            <a:r>
              <a:rPr lang="en-ZA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Rosebrock</a:t>
            </a:r>
            <a:r>
              <a:rPr lang="en-ZA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“OpenCV shape detection” – </a:t>
            </a:r>
            <a:r>
              <a:rPr lang="en-ZA" sz="18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https://pyimagesearch.com/2016/02/08/opencv-shape-detection/</a:t>
            </a:r>
            <a:endParaRPr lang="en-ZA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89641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extBox 59">
            <a:extLst>
              <a:ext uri="{FF2B5EF4-FFF2-40B4-BE49-F238E27FC236}">
                <a16:creationId xmlns:a16="http://schemas.microsoft.com/office/drawing/2014/main" id="{8C1B05DF-59AD-4DFB-A66D-F3422067AC3A}"/>
              </a:ext>
            </a:extLst>
          </p:cNvPr>
          <p:cNvSpPr txBox="1"/>
          <p:nvPr/>
        </p:nvSpPr>
        <p:spPr>
          <a:xfrm>
            <a:off x="1" y="360120"/>
            <a:ext cx="12191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Data Pre-Processing: Extracting Line C with Warp Correction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9284D3B-05D4-E257-DB92-55928AF15F9B}"/>
              </a:ext>
            </a:extLst>
          </p:cNvPr>
          <p:cNvGrpSpPr/>
          <p:nvPr/>
        </p:nvGrpSpPr>
        <p:grpSpPr>
          <a:xfrm>
            <a:off x="149475" y="1348894"/>
            <a:ext cx="11893049" cy="1019501"/>
            <a:chOff x="149475" y="1539394"/>
            <a:chExt cx="11893049" cy="1019501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99C13715-1CC4-796F-8AEC-227538E8F834}"/>
                </a:ext>
              </a:extLst>
            </p:cNvPr>
            <p:cNvGrpSpPr/>
            <p:nvPr/>
          </p:nvGrpSpPr>
          <p:grpSpPr>
            <a:xfrm>
              <a:off x="149475" y="1539394"/>
              <a:ext cx="11893049" cy="1019501"/>
              <a:chOff x="149476" y="1616395"/>
              <a:chExt cx="11893049" cy="903860"/>
            </a:xfrm>
          </p:grpSpPr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829FFA54-371D-43BC-A63E-6C931EA42A3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9476" y="2059837"/>
                <a:ext cx="11893049" cy="0"/>
              </a:xfrm>
              <a:prstGeom prst="line">
                <a:avLst/>
              </a:prstGeom>
              <a:ln w="28575">
                <a:solidFill>
                  <a:schemeClr val="accent1">
                    <a:lumMod val="40000"/>
                    <a:lumOff val="60000"/>
                  </a:schemeClr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" name="Arrow: Right 3">
                <a:extLst>
                  <a:ext uri="{FF2B5EF4-FFF2-40B4-BE49-F238E27FC236}">
                    <a16:creationId xmlns:a16="http://schemas.microsoft.com/office/drawing/2014/main" id="{54FC033E-E215-49B7-A08F-E77CF01EE8C4}"/>
                  </a:ext>
                </a:extLst>
              </p:cNvPr>
              <p:cNvSpPr/>
              <p:nvPr/>
            </p:nvSpPr>
            <p:spPr>
              <a:xfrm>
                <a:off x="392362" y="1616395"/>
                <a:ext cx="2520000" cy="903860"/>
              </a:xfrm>
              <a:prstGeom prst="rightArrow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E5718728-1F72-3017-81E5-A4DC3E2A7F5C}"/>
                </a:ext>
              </a:extLst>
            </p:cNvPr>
            <p:cNvSpPr txBox="1"/>
            <p:nvPr/>
          </p:nvSpPr>
          <p:spPr>
            <a:xfrm>
              <a:off x="399133" y="1739563"/>
              <a:ext cx="39962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ZA" sz="32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endParaRPr lang="en-ZA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606C609D-7CCA-AF65-0A68-738E4BEC2267}"/>
              </a:ext>
            </a:extLst>
          </p:cNvPr>
          <p:cNvSpPr txBox="1"/>
          <p:nvPr/>
        </p:nvSpPr>
        <p:spPr>
          <a:xfrm>
            <a:off x="392360" y="2495395"/>
            <a:ext cx="85992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ZA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Extracting line-drawing C with rotation/warp correction</a:t>
            </a:r>
            <a:endParaRPr lang="en-ZA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612AF00E-A9AB-AF27-27D2-AC60BC5A27C0}"/>
              </a:ext>
            </a:extLst>
          </p:cNvPr>
          <p:cNvGrpSpPr/>
          <p:nvPr/>
        </p:nvGrpSpPr>
        <p:grpSpPr>
          <a:xfrm>
            <a:off x="392361" y="3179660"/>
            <a:ext cx="11407277" cy="1700427"/>
            <a:chOff x="392361" y="3674960"/>
            <a:chExt cx="11407277" cy="1700427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7AC9E66C-B701-A1AA-6D85-E603AC745708}"/>
                </a:ext>
              </a:extLst>
            </p:cNvPr>
            <p:cNvGrpSpPr/>
            <p:nvPr/>
          </p:nvGrpSpPr>
          <p:grpSpPr>
            <a:xfrm>
              <a:off x="392361" y="3674960"/>
              <a:ext cx="3510172" cy="1172076"/>
              <a:chOff x="392361" y="3838431"/>
              <a:chExt cx="3866084" cy="1290918"/>
            </a:xfrm>
          </p:grpSpPr>
          <p:pic>
            <p:nvPicPr>
              <p:cNvPr id="24" name="Picture 23" descr="Diagram&#10;&#10;Description automatically generated with medium confidence">
                <a:extLst>
                  <a:ext uri="{FF2B5EF4-FFF2-40B4-BE49-F238E27FC236}">
                    <a16:creationId xmlns:a16="http://schemas.microsoft.com/office/drawing/2014/main" id="{552EE7B3-B7D1-BAA4-82EB-5FA9B61F683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299" t="65273" r="7657" b="15135"/>
              <a:stretch/>
            </p:blipFill>
            <p:spPr>
              <a:xfrm>
                <a:off x="392361" y="3838431"/>
                <a:ext cx="3866084" cy="1290918"/>
              </a:xfrm>
              <a:prstGeom prst="rect">
                <a:avLst/>
              </a:prstGeom>
              <a:ln w="28575">
                <a:solidFill>
                  <a:schemeClr val="accent1">
                    <a:lumMod val="50000"/>
                  </a:schemeClr>
                </a:solidFill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7B691410-00F9-5B01-DB22-6C27DDBEF8B0}"/>
                  </a:ext>
                </a:extLst>
              </p:cNvPr>
              <p:cNvSpPr/>
              <p:nvPr/>
            </p:nvSpPr>
            <p:spPr>
              <a:xfrm>
                <a:off x="728663" y="3931444"/>
                <a:ext cx="3195637" cy="200025"/>
              </a:xfrm>
              <a:custGeom>
                <a:avLst/>
                <a:gdLst>
                  <a:gd name="connsiteX0" fmla="*/ 0 w 3195637"/>
                  <a:gd name="connsiteY0" fmla="*/ 102394 h 200025"/>
                  <a:gd name="connsiteX1" fmla="*/ 3193256 w 3195637"/>
                  <a:gd name="connsiteY1" fmla="*/ 0 h 200025"/>
                  <a:gd name="connsiteX2" fmla="*/ 3195637 w 3195637"/>
                  <a:gd name="connsiteY2" fmla="*/ 90487 h 200025"/>
                  <a:gd name="connsiteX3" fmla="*/ 4762 w 3195637"/>
                  <a:gd name="connsiteY3" fmla="*/ 200025 h 200025"/>
                  <a:gd name="connsiteX4" fmla="*/ 0 w 3195637"/>
                  <a:gd name="connsiteY4" fmla="*/ 102394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95637" h="200025">
                    <a:moveTo>
                      <a:pt x="0" y="102394"/>
                    </a:moveTo>
                    <a:lnTo>
                      <a:pt x="3193256" y="0"/>
                    </a:lnTo>
                    <a:cubicBezTo>
                      <a:pt x="3194050" y="30162"/>
                      <a:pt x="3194843" y="60325"/>
                      <a:pt x="3195637" y="90487"/>
                    </a:cubicBezTo>
                    <a:lnTo>
                      <a:pt x="4762" y="200025"/>
                    </a:lnTo>
                    <a:lnTo>
                      <a:pt x="0" y="102394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ZA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E19F1799-8503-BCAA-258E-1C767DD8217D}"/>
                  </a:ext>
                </a:extLst>
              </p:cNvPr>
              <p:cNvSpPr/>
              <p:nvPr/>
            </p:nvSpPr>
            <p:spPr>
              <a:xfrm>
                <a:off x="738188" y="4286250"/>
                <a:ext cx="3195637" cy="190500"/>
              </a:xfrm>
              <a:custGeom>
                <a:avLst/>
                <a:gdLst>
                  <a:gd name="connsiteX0" fmla="*/ 0 w 3195637"/>
                  <a:gd name="connsiteY0" fmla="*/ 97631 h 190500"/>
                  <a:gd name="connsiteX1" fmla="*/ 3188493 w 3195637"/>
                  <a:gd name="connsiteY1" fmla="*/ 0 h 190500"/>
                  <a:gd name="connsiteX2" fmla="*/ 3195637 w 3195637"/>
                  <a:gd name="connsiteY2" fmla="*/ 90488 h 190500"/>
                  <a:gd name="connsiteX3" fmla="*/ 11906 w 3195637"/>
                  <a:gd name="connsiteY3" fmla="*/ 190500 h 190500"/>
                  <a:gd name="connsiteX4" fmla="*/ 0 w 3195637"/>
                  <a:gd name="connsiteY4" fmla="*/ 97631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95637" h="190500">
                    <a:moveTo>
                      <a:pt x="0" y="97631"/>
                    </a:moveTo>
                    <a:lnTo>
                      <a:pt x="3188493" y="0"/>
                    </a:lnTo>
                    <a:lnTo>
                      <a:pt x="3195637" y="90488"/>
                    </a:lnTo>
                    <a:lnTo>
                      <a:pt x="11906" y="190500"/>
                    </a:lnTo>
                    <a:lnTo>
                      <a:pt x="0" y="97631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ZA"/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D4B9B05A-1BF4-A079-7AF2-2082DDA5CCF9}"/>
                  </a:ext>
                </a:extLst>
              </p:cNvPr>
              <p:cNvSpPr/>
              <p:nvPr/>
            </p:nvSpPr>
            <p:spPr>
              <a:xfrm>
                <a:off x="643470" y="4148980"/>
                <a:ext cx="3471329" cy="212670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ZA"/>
              </a:p>
            </p:txBody>
          </p:sp>
        </p:grp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99D9188F-B721-67BC-2553-1534659E9091}"/>
                </a:ext>
              </a:extLst>
            </p:cNvPr>
            <p:cNvSpPr txBox="1"/>
            <p:nvPr/>
          </p:nvSpPr>
          <p:spPr>
            <a:xfrm>
              <a:off x="1333499" y="4975277"/>
              <a:ext cx="1046613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1200"/>
                </a:spcAft>
              </a:pPr>
              <a:r>
                <a:rPr lang="en-ZA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Poor detection		</a:t>
              </a:r>
              <a:endParaRPr lang="en-ZA" sz="2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D49CB8BF-C2C8-06D1-3BE8-A7085BF6D85D}"/>
              </a:ext>
            </a:extLst>
          </p:cNvPr>
          <p:cNvSpPr txBox="1"/>
          <p:nvPr/>
        </p:nvSpPr>
        <p:spPr>
          <a:xfrm>
            <a:off x="73287" y="5353189"/>
            <a:ext cx="11780296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spcBef>
                <a:spcPts val="600"/>
              </a:spcBef>
            </a:pPr>
            <a:r>
              <a:rPr lang="en-ZA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REFERENCES: </a:t>
            </a:r>
          </a:p>
          <a:p>
            <a:pPr lvl="0">
              <a:spcBef>
                <a:spcPts val="600"/>
              </a:spcBef>
            </a:pPr>
            <a:r>
              <a:rPr lang="en-ZA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Adrian </a:t>
            </a:r>
            <a:r>
              <a:rPr lang="en-ZA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Rosebrock</a:t>
            </a:r>
            <a:r>
              <a:rPr lang="en-ZA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“OpenCV shape detection” – </a:t>
            </a:r>
            <a:r>
              <a:rPr lang="en-ZA" sz="18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https://pyimagesearch.com/2016/02/08/opencv-shape-detection/</a:t>
            </a:r>
            <a:endParaRPr lang="en-ZA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22633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extBox 59">
            <a:extLst>
              <a:ext uri="{FF2B5EF4-FFF2-40B4-BE49-F238E27FC236}">
                <a16:creationId xmlns:a16="http://schemas.microsoft.com/office/drawing/2014/main" id="{8C1B05DF-59AD-4DFB-A66D-F3422067AC3A}"/>
              </a:ext>
            </a:extLst>
          </p:cNvPr>
          <p:cNvSpPr txBox="1"/>
          <p:nvPr/>
        </p:nvSpPr>
        <p:spPr>
          <a:xfrm>
            <a:off x="1" y="360120"/>
            <a:ext cx="12191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Data Pre-Processing: Extracting Line C with Warp Correction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9284D3B-05D4-E257-DB92-55928AF15F9B}"/>
              </a:ext>
            </a:extLst>
          </p:cNvPr>
          <p:cNvGrpSpPr/>
          <p:nvPr/>
        </p:nvGrpSpPr>
        <p:grpSpPr>
          <a:xfrm>
            <a:off x="149475" y="1348894"/>
            <a:ext cx="11893049" cy="1019501"/>
            <a:chOff x="149475" y="1539394"/>
            <a:chExt cx="11893049" cy="1019501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99C13715-1CC4-796F-8AEC-227538E8F834}"/>
                </a:ext>
              </a:extLst>
            </p:cNvPr>
            <p:cNvGrpSpPr/>
            <p:nvPr/>
          </p:nvGrpSpPr>
          <p:grpSpPr>
            <a:xfrm>
              <a:off x="149475" y="1539394"/>
              <a:ext cx="11893049" cy="1019501"/>
              <a:chOff x="149476" y="1616395"/>
              <a:chExt cx="11893049" cy="903860"/>
            </a:xfrm>
          </p:grpSpPr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829FFA54-371D-43BC-A63E-6C931EA42A3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9476" y="2059837"/>
                <a:ext cx="11893049" cy="0"/>
              </a:xfrm>
              <a:prstGeom prst="line">
                <a:avLst/>
              </a:prstGeom>
              <a:ln w="28575">
                <a:solidFill>
                  <a:schemeClr val="accent1">
                    <a:lumMod val="40000"/>
                    <a:lumOff val="60000"/>
                  </a:schemeClr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" name="Arrow: Right 3">
                <a:extLst>
                  <a:ext uri="{FF2B5EF4-FFF2-40B4-BE49-F238E27FC236}">
                    <a16:creationId xmlns:a16="http://schemas.microsoft.com/office/drawing/2014/main" id="{54FC033E-E215-49B7-A08F-E77CF01EE8C4}"/>
                  </a:ext>
                </a:extLst>
              </p:cNvPr>
              <p:cNvSpPr/>
              <p:nvPr/>
            </p:nvSpPr>
            <p:spPr>
              <a:xfrm>
                <a:off x="392362" y="1616395"/>
                <a:ext cx="2520000" cy="903860"/>
              </a:xfrm>
              <a:prstGeom prst="rightArrow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E5718728-1F72-3017-81E5-A4DC3E2A7F5C}"/>
                </a:ext>
              </a:extLst>
            </p:cNvPr>
            <p:cNvSpPr txBox="1"/>
            <p:nvPr/>
          </p:nvSpPr>
          <p:spPr>
            <a:xfrm>
              <a:off x="399133" y="1739563"/>
              <a:ext cx="39962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ZA" sz="32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endParaRPr lang="en-ZA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606C609D-7CCA-AF65-0A68-738E4BEC2267}"/>
              </a:ext>
            </a:extLst>
          </p:cNvPr>
          <p:cNvSpPr txBox="1"/>
          <p:nvPr/>
        </p:nvSpPr>
        <p:spPr>
          <a:xfrm>
            <a:off x="392360" y="2495395"/>
            <a:ext cx="91199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ZA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Extracting line-drawing C with rotation/warp correction</a:t>
            </a:r>
            <a:endParaRPr lang="en-ZA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612AF00E-A9AB-AF27-27D2-AC60BC5A27C0}"/>
              </a:ext>
            </a:extLst>
          </p:cNvPr>
          <p:cNvGrpSpPr/>
          <p:nvPr/>
        </p:nvGrpSpPr>
        <p:grpSpPr>
          <a:xfrm>
            <a:off x="392361" y="3176709"/>
            <a:ext cx="11407277" cy="1703378"/>
            <a:chOff x="392361" y="3672009"/>
            <a:chExt cx="11407277" cy="1703378"/>
          </a:xfrm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DE30DFCC-F46F-0992-C141-74EF403C7D53}"/>
                </a:ext>
              </a:extLst>
            </p:cNvPr>
            <p:cNvGrpSpPr/>
            <p:nvPr/>
          </p:nvGrpSpPr>
          <p:grpSpPr>
            <a:xfrm>
              <a:off x="392361" y="3672009"/>
              <a:ext cx="7458650" cy="1177979"/>
              <a:chOff x="392361" y="4129209"/>
              <a:chExt cx="7458650" cy="1177979"/>
            </a:xfrm>
          </p:grpSpPr>
          <p:sp>
            <p:nvSpPr>
              <p:cNvPr id="43" name="Arrow: Right 42">
                <a:extLst>
                  <a:ext uri="{FF2B5EF4-FFF2-40B4-BE49-F238E27FC236}">
                    <a16:creationId xmlns:a16="http://schemas.microsoft.com/office/drawing/2014/main" id="{EFB90C27-7289-5C7A-7CFB-F3B82E1EB8E0}"/>
                  </a:ext>
                </a:extLst>
              </p:cNvPr>
              <p:cNvSpPr/>
              <p:nvPr/>
            </p:nvSpPr>
            <p:spPr>
              <a:xfrm>
                <a:off x="3781818" y="4549959"/>
                <a:ext cx="508451" cy="336479"/>
              </a:xfrm>
              <a:prstGeom prst="rightArrow">
                <a:avLst>
                  <a:gd name="adj1" fmla="val 50000"/>
                  <a:gd name="adj2" fmla="val 42902"/>
                </a:avLst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ZA"/>
              </a:p>
            </p:txBody>
          </p:sp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7AC9E66C-B701-A1AA-6D85-E603AC745708}"/>
                  </a:ext>
                </a:extLst>
              </p:cNvPr>
              <p:cNvGrpSpPr/>
              <p:nvPr/>
            </p:nvGrpSpPr>
            <p:grpSpPr>
              <a:xfrm>
                <a:off x="392361" y="4132160"/>
                <a:ext cx="3510172" cy="1172076"/>
                <a:chOff x="392361" y="3838431"/>
                <a:chExt cx="3866084" cy="1290918"/>
              </a:xfrm>
            </p:grpSpPr>
            <p:pic>
              <p:nvPicPr>
                <p:cNvPr id="24" name="Picture 23" descr="Diagram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552EE7B3-B7D1-BAA4-82EB-5FA9B61F683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9299" t="65273" r="7657" b="15135"/>
                <a:stretch/>
              </p:blipFill>
              <p:spPr>
                <a:xfrm>
                  <a:off x="392361" y="3838431"/>
                  <a:ext cx="3866084" cy="1290918"/>
                </a:xfrm>
                <a:prstGeom prst="rect">
                  <a:avLst/>
                </a:prstGeom>
                <a:ln w="28575">
                  <a:solidFill>
                    <a:schemeClr val="accent1">
                      <a:lumMod val="50000"/>
                    </a:schemeClr>
                  </a:solidFill>
                </a:ln>
                <a:effectLst>
                  <a:outerShdw blurRad="292100" dist="139700" dir="2700000" algn="tl" rotWithShape="0">
                    <a:srgbClr val="333333">
                      <a:alpha val="65000"/>
                    </a:srgbClr>
                  </a:outerShdw>
                </a:effectLst>
              </p:spPr>
            </p:pic>
            <p:sp>
              <p:nvSpPr>
                <p:cNvPr id="32" name="Freeform: Shape 31">
                  <a:extLst>
                    <a:ext uri="{FF2B5EF4-FFF2-40B4-BE49-F238E27FC236}">
                      <a16:creationId xmlns:a16="http://schemas.microsoft.com/office/drawing/2014/main" id="{7B691410-00F9-5B01-DB22-6C27DDBEF8B0}"/>
                    </a:ext>
                  </a:extLst>
                </p:cNvPr>
                <p:cNvSpPr/>
                <p:nvPr/>
              </p:nvSpPr>
              <p:spPr>
                <a:xfrm>
                  <a:off x="728663" y="3931444"/>
                  <a:ext cx="3195637" cy="200025"/>
                </a:xfrm>
                <a:custGeom>
                  <a:avLst/>
                  <a:gdLst>
                    <a:gd name="connsiteX0" fmla="*/ 0 w 3195637"/>
                    <a:gd name="connsiteY0" fmla="*/ 102394 h 200025"/>
                    <a:gd name="connsiteX1" fmla="*/ 3193256 w 3195637"/>
                    <a:gd name="connsiteY1" fmla="*/ 0 h 200025"/>
                    <a:gd name="connsiteX2" fmla="*/ 3195637 w 3195637"/>
                    <a:gd name="connsiteY2" fmla="*/ 90487 h 200025"/>
                    <a:gd name="connsiteX3" fmla="*/ 4762 w 3195637"/>
                    <a:gd name="connsiteY3" fmla="*/ 200025 h 200025"/>
                    <a:gd name="connsiteX4" fmla="*/ 0 w 3195637"/>
                    <a:gd name="connsiteY4" fmla="*/ 102394 h 2000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95637" h="200025">
                      <a:moveTo>
                        <a:pt x="0" y="102394"/>
                      </a:moveTo>
                      <a:lnTo>
                        <a:pt x="3193256" y="0"/>
                      </a:lnTo>
                      <a:cubicBezTo>
                        <a:pt x="3194050" y="30162"/>
                        <a:pt x="3194843" y="60325"/>
                        <a:pt x="3195637" y="90487"/>
                      </a:cubicBezTo>
                      <a:lnTo>
                        <a:pt x="4762" y="200025"/>
                      </a:lnTo>
                      <a:lnTo>
                        <a:pt x="0" y="102394"/>
                      </a:lnTo>
                      <a:close/>
                    </a:path>
                  </a:pathLst>
                </a:custGeom>
                <a:solidFill>
                  <a:schemeClr val="accent1">
                    <a:lumMod val="40000"/>
                    <a:lumOff val="60000"/>
                  </a:schemeClr>
                </a:solidFill>
                <a:ln w="19050">
                  <a:solidFill>
                    <a:schemeClr val="accent1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ZA"/>
                </a:p>
              </p:txBody>
            </p:sp>
            <p:sp>
              <p:nvSpPr>
                <p:cNvPr id="34" name="Freeform: Shape 33">
                  <a:extLst>
                    <a:ext uri="{FF2B5EF4-FFF2-40B4-BE49-F238E27FC236}">
                      <a16:creationId xmlns:a16="http://schemas.microsoft.com/office/drawing/2014/main" id="{E19F1799-8503-BCAA-258E-1C767DD8217D}"/>
                    </a:ext>
                  </a:extLst>
                </p:cNvPr>
                <p:cNvSpPr/>
                <p:nvPr/>
              </p:nvSpPr>
              <p:spPr>
                <a:xfrm>
                  <a:off x="738188" y="4286250"/>
                  <a:ext cx="3195637" cy="190500"/>
                </a:xfrm>
                <a:custGeom>
                  <a:avLst/>
                  <a:gdLst>
                    <a:gd name="connsiteX0" fmla="*/ 0 w 3195637"/>
                    <a:gd name="connsiteY0" fmla="*/ 97631 h 190500"/>
                    <a:gd name="connsiteX1" fmla="*/ 3188493 w 3195637"/>
                    <a:gd name="connsiteY1" fmla="*/ 0 h 190500"/>
                    <a:gd name="connsiteX2" fmla="*/ 3195637 w 3195637"/>
                    <a:gd name="connsiteY2" fmla="*/ 90488 h 190500"/>
                    <a:gd name="connsiteX3" fmla="*/ 11906 w 3195637"/>
                    <a:gd name="connsiteY3" fmla="*/ 190500 h 190500"/>
                    <a:gd name="connsiteX4" fmla="*/ 0 w 3195637"/>
                    <a:gd name="connsiteY4" fmla="*/ 97631 h 1905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95637" h="190500">
                      <a:moveTo>
                        <a:pt x="0" y="97631"/>
                      </a:moveTo>
                      <a:lnTo>
                        <a:pt x="3188493" y="0"/>
                      </a:lnTo>
                      <a:lnTo>
                        <a:pt x="3195637" y="90488"/>
                      </a:lnTo>
                      <a:lnTo>
                        <a:pt x="11906" y="190500"/>
                      </a:lnTo>
                      <a:lnTo>
                        <a:pt x="0" y="97631"/>
                      </a:lnTo>
                      <a:close/>
                    </a:path>
                  </a:pathLst>
                </a:custGeom>
                <a:solidFill>
                  <a:schemeClr val="accent1">
                    <a:lumMod val="40000"/>
                    <a:lumOff val="60000"/>
                  </a:schemeClr>
                </a:solidFill>
                <a:ln w="19050">
                  <a:solidFill>
                    <a:schemeClr val="accent1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ZA"/>
                </a:p>
              </p:txBody>
            </p:sp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D4B9B05A-1BF4-A079-7AF2-2082DDA5CCF9}"/>
                    </a:ext>
                  </a:extLst>
                </p:cNvPr>
                <p:cNvSpPr/>
                <p:nvPr/>
              </p:nvSpPr>
              <p:spPr>
                <a:xfrm>
                  <a:off x="643470" y="4148980"/>
                  <a:ext cx="3471329" cy="212670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ZA"/>
                </a:p>
              </p:txBody>
            </p:sp>
          </p:grpSp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D758E74D-826F-5716-DA6F-3C8D07A5E19A}"/>
                  </a:ext>
                </a:extLst>
              </p:cNvPr>
              <p:cNvGrpSpPr/>
              <p:nvPr/>
            </p:nvGrpSpPr>
            <p:grpSpPr>
              <a:xfrm>
                <a:off x="4323160" y="4129209"/>
                <a:ext cx="3527851" cy="1177979"/>
                <a:chOff x="4713349" y="3831291"/>
                <a:chExt cx="3866084" cy="1290918"/>
              </a:xfrm>
            </p:grpSpPr>
            <p:grpSp>
              <p:nvGrpSpPr>
                <p:cNvPr id="39" name="Group 38">
                  <a:extLst>
                    <a:ext uri="{FF2B5EF4-FFF2-40B4-BE49-F238E27FC236}">
                      <a16:creationId xmlns:a16="http://schemas.microsoft.com/office/drawing/2014/main" id="{B654C623-AF7E-0E8E-D958-B7BB7FC74312}"/>
                    </a:ext>
                  </a:extLst>
                </p:cNvPr>
                <p:cNvGrpSpPr/>
                <p:nvPr/>
              </p:nvGrpSpPr>
              <p:grpSpPr>
                <a:xfrm>
                  <a:off x="4713349" y="3831291"/>
                  <a:ext cx="3866084" cy="1290918"/>
                  <a:chOff x="392361" y="3838431"/>
                  <a:chExt cx="3866084" cy="1290918"/>
                </a:xfrm>
              </p:grpSpPr>
              <p:pic>
                <p:nvPicPr>
                  <p:cNvPr id="46" name="Picture 45" descr="Diagram&#10;&#10;Description automatically generated with medium confidence">
                    <a:extLst>
                      <a:ext uri="{FF2B5EF4-FFF2-40B4-BE49-F238E27FC236}">
                        <a16:creationId xmlns:a16="http://schemas.microsoft.com/office/drawing/2014/main" id="{30419DB7-EAB7-5537-C365-BBA9D2431D2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9299" t="65273" r="7657" b="15135"/>
                  <a:stretch/>
                </p:blipFill>
                <p:spPr>
                  <a:xfrm>
                    <a:off x="392361" y="3838431"/>
                    <a:ext cx="3866084" cy="1290918"/>
                  </a:xfrm>
                  <a:prstGeom prst="rect">
                    <a:avLst/>
                  </a:prstGeom>
                  <a:ln w="28575">
                    <a:solidFill>
                      <a:schemeClr val="accent1">
                        <a:lumMod val="50000"/>
                      </a:schemeClr>
                    </a:solidFill>
                  </a:ln>
                  <a:effectLst>
                    <a:outerShdw blurRad="292100" dist="139700" dir="2700000" algn="tl" rotWithShape="0">
                      <a:srgbClr val="333333">
                        <a:alpha val="65000"/>
                      </a:srgbClr>
                    </a:outerShdw>
                  </a:effectLst>
                </p:spPr>
              </p:pic>
              <p:sp>
                <p:nvSpPr>
                  <p:cNvPr id="47" name="Freeform: Shape 46">
                    <a:extLst>
                      <a:ext uri="{FF2B5EF4-FFF2-40B4-BE49-F238E27FC236}">
                        <a16:creationId xmlns:a16="http://schemas.microsoft.com/office/drawing/2014/main" id="{FBEB8E16-B484-0DFE-9A55-CC60C386ECF9}"/>
                      </a:ext>
                    </a:extLst>
                  </p:cNvPr>
                  <p:cNvSpPr/>
                  <p:nvPr/>
                </p:nvSpPr>
                <p:spPr>
                  <a:xfrm>
                    <a:off x="728663" y="3931444"/>
                    <a:ext cx="3195637" cy="200025"/>
                  </a:xfrm>
                  <a:custGeom>
                    <a:avLst/>
                    <a:gdLst>
                      <a:gd name="connsiteX0" fmla="*/ 0 w 3195637"/>
                      <a:gd name="connsiteY0" fmla="*/ 102394 h 200025"/>
                      <a:gd name="connsiteX1" fmla="*/ 3193256 w 3195637"/>
                      <a:gd name="connsiteY1" fmla="*/ 0 h 200025"/>
                      <a:gd name="connsiteX2" fmla="*/ 3195637 w 3195637"/>
                      <a:gd name="connsiteY2" fmla="*/ 90487 h 200025"/>
                      <a:gd name="connsiteX3" fmla="*/ 4762 w 3195637"/>
                      <a:gd name="connsiteY3" fmla="*/ 200025 h 200025"/>
                      <a:gd name="connsiteX4" fmla="*/ 0 w 3195637"/>
                      <a:gd name="connsiteY4" fmla="*/ 102394 h 2000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95637" h="200025">
                        <a:moveTo>
                          <a:pt x="0" y="102394"/>
                        </a:moveTo>
                        <a:lnTo>
                          <a:pt x="3193256" y="0"/>
                        </a:lnTo>
                        <a:cubicBezTo>
                          <a:pt x="3194050" y="30162"/>
                          <a:pt x="3194843" y="60325"/>
                          <a:pt x="3195637" y="90487"/>
                        </a:cubicBezTo>
                        <a:lnTo>
                          <a:pt x="4762" y="200025"/>
                        </a:lnTo>
                        <a:lnTo>
                          <a:pt x="0" y="102394"/>
                        </a:lnTo>
                        <a:close/>
                      </a:path>
                    </a:pathLst>
                  </a:custGeom>
                  <a:solidFill>
                    <a:schemeClr val="accent1">
                      <a:lumMod val="40000"/>
                      <a:lumOff val="60000"/>
                    </a:schemeClr>
                  </a:solidFill>
                  <a:ln w="19050">
                    <a:solidFill>
                      <a:schemeClr val="accent1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ZA"/>
                  </a:p>
                </p:txBody>
              </p:sp>
              <p:sp>
                <p:nvSpPr>
                  <p:cNvPr id="48" name="Freeform: Shape 47">
                    <a:extLst>
                      <a:ext uri="{FF2B5EF4-FFF2-40B4-BE49-F238E27FC236}">
                        <a16:creationId xmlns:a16="http://schemas.microsoft.com/office/drawing/2014/main" id="{D35FB8D0-1726-A80B-3EDB-6F277FC59706}"/>
                      </a:ext>
                    </a:extLst>
                  </p:cNvPr>
                  <p:cNvSpPr/>
                  <p:nvPr/>
                </p:nvSpPr>
                <p:spPr>
                  <a:xfrm>
                    <a:off x="738188" y="4286250"/>
                    <a:ext cx="3195637" cy="190500"/>
                  </a:xfrm>
                  <a:custGeom>
                    <a:avLst/>
                    <a:gdLst>
                      <a:gd name="connsiteX0" fmla="*/ 0 w 3195637"/>
                      <a:gd name="connsiteY0" fmla="*/ 97631 h 190500"/>
                      <a:gd name="connsiteX1" fmla="*/ 3188493 w 3195637"/>
                      <a:gd name="connsiteY1" fmla="*/ 0 h 190500"/>
                      <a:gd name="connsiteX2" fmla="*/ 3195637 w 3195637"/>
                      <a:gd name="connsiteY2" fmla="*/ 90488 h 190500"/>
                      <a:gd name="connsiteX3" fmla="*/ 11906 w 3195637"/>
                      <a:gd name="connsiteY3" fmla="*/ 190500 h 190500"/>
                      <a:gd name="connsiteX4" fmla="*/ 0 w 3195637"/>
                      <a:gd name="connsiteY4" fmla="*/ 97631 h 1905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95637" h="190500">
                        <a:moveTo>
                          <a:pt x="0" y="97631"/>
                        </a:moveTo>
                        <a:lnTo>
                          <a:pt x="3188493" y="0"/>
                        </a:lnTo>
                        <a:lnTo>
                          <a:pt x="3195637" y="90488"/>
                        </a:lnTo>
                        <a:lnTo>
                          <a:pt x="11906" y="190500"/>
                        </a:lnTo>
                        <a:lnTo>
                          <a:pt x="0" y="97631"/>
                        </a:lnTo>
                        <a:close/>
                      </a:path>
                    </a:pathLst>
                  </a:custGeom>
                  <a:solidFill>
                    <a:schemeClr val="accent1">
                      <a:lumMod val="40000"/>
                      <a:lumOff val="60000"/>
                    </a:schemeClr>
                  </a:solidFill>
                  <a:ln w="19050">
                    <a:solidFill>
                      <a:schemeClr val="accent1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ZA"/>
                  </a:p>
                </p:txBody>
              </p:sp>
            </p:grpSp>
            <p:sp>
              <p:nvSpPr>
                <p:cNvPr id="50" name="Freeform: Shape 49">
                  <a:extLst>
                    <a:ext uri="{FF2B5EF4-FFF2-40B4-BE49-F238E27FC236}">
                      <a16:creationId xmlns:a16="http://schemas.microsoft.com/office/drawing/2014/main" id="{E66EA3DD-E27D-7C5E-1BAB-427F77D8FDCA}"/>
                    </a:ext>
                  </a:extLst>
                </p:cNvPr>
                <p:cNvSpPr/>
                <p:nvPr/>
              </p:nvSpPr>
              <p:spPr>
                <a:xfrm>
                  <a:off x="5048250" y="4021931"/>
                  <a:ext cx="3209925" cy="338138"/>
                </a:xfrm>
                <a:custGeom>
                  <a:avLst/>
                  <a:gdLst>
                    <a:gd name="connsiteX0" fmla="*/ 0 w 3209925"/>
                    <a:gd name="connsiteY0" fmla="*/ 111919 h 338138"/>
                    <a:gd name="connsiteX1" fmla="*/ 3207544 w 3209925"/>
                    <a:gd name="connsiteY1" fmla="*/ 0 h 338138"/>
                    <a:gd name="connsiteX2" fmla="*/ 3209925 w 3209925"/>
                    <a:gd name="connsiteY2" fmla="*/ 235744 h 338138"/>
                    <a:gd name="connsiteX3" fmla="*/ 0 w 3209925"/>
                    <a:gd name="connsiteY3" fmla="*/ 338138 h 338138"/>
                    <a:gd name="connsiteX4" fmla="*/ 0 w 3209925"/>
                    <a:gd name="connsiteY4" fmla="*/ 111919 h 3381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09925" h="338138">
                      <a:moveTo>
                        <a:pt x="0" y="111919"/>
                      </a:moveTo>
                      <a:lnTo>
                        <a:pt x="3207544" y="0"/>
                      </a:lnTo>
                      <a:cubicBezTo>
                        <a:pt x="3208338" y="78581"/>
                        <a:pt x="3209131" y="157163"/>
                        <a:pt x="3209925" y="235744"/>
                      </a:cubicBezTo>
                      <a:lnTo>
                        <a:pt x="0" y="338138"/>
                      </a:lnTo>
                      <a:lnTo>
                        <a:pt x="0" y="111919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ZA"/>
                </a:p>
              </p:txBody>
            </p:sp>
          </p:grpSp>
        </p:grp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99D9188F-B721-67BC-2553-1534659E9091}"/>
                </a:ext>
              </a:extLst>
            </p:cNvPr>
            <p:cNvSpPr txBox="1"/>
            <p:nvPr/>
          </p:nvSpPr>
          <p:spPr>
            <a:xfrm>
              <a:off x="1333499" y="4975277"/>
              <a:ext cx="1046613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1200"/>
                </a:spcAft>
              </a:pPr>
              <a:r>
                <a:rPr lang="en-ZA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Poor detection		          More accurate detection		</a:t>
              </a:r>
              <a:endParaRPr lang="en-ZA" sz="2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344035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extBox 59">
            <a:extLst>
              <a:ext uri="{FF2B5EF4-FFF2-40B4-BE49-F238E27FC236}">
                <a16:creationId xmlns:a16="http://schemas.microsoft.com/office/drawing/2014/main" id="{8C1B05DF-59AD-4DFB-A66D-F3422067AC3A}"/>
              </a:ext>
            </a:extLst>
          </p:cNvPr>
          <p:cNvSpPr txBox="1"/>
          <p:nvPr/>
        </p:nvSpPr>
        <p:spPr>
          <a:xfrm>
            <a:off x="1" y="360120"/>
            <a:ext cx="12191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Data Pre-Processing: Extracting Line C with Warp Correction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9284D3B-05D4-E257-DB92-55928AF15F9B}"/>
              </a:ext>
            </a:extLst>
          </p:cNvPr>
          <p:cNvGrpSpPr/>
          <p:nvPr/>
        </p:nvGrpSpPr>
        <p:grpSpPr>
          <a:xfrm>
            <a:off x="149475" y="1348894"/>
            <a:ext cx="11893049" cy="1019501"/>
            <a:chOff x="149475" y="1539394"/>
            <a:chExt cx="11893049" cy="1019501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99C13715-1CC4-796F-8AEC-227538E8F834}"/>
                </a:ext>
              </a:extLst>
            </p:cNvPr>
            <p:cNvGrpSpPr/>
            <p:nvPr/>
          </p:nvGrpSpPr>
          <p:grpSpPr>
            <a:xfrm>
              <a:off x="149475" y="1539394"/>
              <a:ext cx="11893049" cy="1019501"/>
              <a:chOff x="149476" y="1616395"/>
              <a:chExt cx="11893049" cy="903860"/>
            </a:xfrm>
          </p:grpSpPr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829FFA54-371D-43BC-A63E-6C931EA42A3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9476" y="2059837"/>
                <a:ext cx="11893049" cy="0"/>
              </a:xfrm>
              <a:prstGeom prst="line">
                <a:avLst/>
              </a:prstGeom>
              <a:ln w="28575">
                <a:solidFill>
                  <a:schemeClr val="accent1">
                    <a:lumMod val="40000"/>
                    <a:lumOff val="60000"/>
                  </a:schemeClr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" name="Arrow: Right 3">
                <a:extLst>
                  <a:ext uri="{FF2B5EF4-FFF2-40B4-BE49-F238E27FC236}">
                    <a16:creationId xmlns:a16="http://schemas.microsoft.com/office/drawing/2014/main" id="{54FC033E-E215-49B7-A08F-E77CF01EE8C4}"/>
                  </a:ext>
                </a:extLst>
              </p:cNvPr>
              <p:cNvSpPr/>
              <p:nvPr/>
            </p:nvSpPr>
            <p:spPr>
              <a:xfrm>
                <a:off x="392362" y="1616395"/>
                <a:ext cx="2520000" cy="903860"/>
              </a:xfrm>
              <a:prstGeom prst="rightArrow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E5718728-1F72-3017-81E5-A4DC3E2A7F5C}"/>
                </a:ext>
              </a:extLst>
            </p:cNvPr>
            <p:cNvSpPr txBox="1"/>
            <p:nvPr/>
          </p:nvSpPr>
          <p:spPr>
            <a:xfrm>
              <a:off x="399133" y="1739563"/>
              <a:ext cx="39962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ZA" sz="32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endParaRPr lang="en-ZA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606C609D-7CCA-AF65-0A68-738E4BEC2267}"/>
              </a:ext>
            </a:extLst>
          </p:cNvPr>
          <p:cNvSpPr txBox="1"/>
          <p:nvPr/>
        </p:nvSpPr>
        <p:spPr>
          <a:xfrm>
            <a:off x="392360" y="2495395"/>
            <a:ext cx="95263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ZA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Extracting line-drawing C with rotation/warp correction</a:t>
            </a:r>
            <a:endParaRPr lang="en-ZA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612AF00E-A9AB-AF27-27D2-AC60BC5A27C0}"/>
              </a:ext>
            </a:extLst>
          </p:cNvPr>
          <p:cNvGrpSpPr/>
          <p:nvPr/>
        </p:nvGrpSpPr>
        <p:grpSpPr>
          <a:xfrm>
            <a:off x="392361" y="3176709"/>
            <a:ext cx="11407278" cy="1703378"/>
            <a:chOff x="392361" y="3672009"/>
            <a:chExt cx="11407278" cy="1703378"/>
          </a:xfrm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DE30DFCC-F46F-0992-C141-74EF403C7D53}"/>
                </a:ext>
              </a:extLst>
            </p:cNvPr>
            <p:cNvGrpSpPr/>
            <p:nvPr/>
          </p:nvGrpSpPr>
          <p:grpSpPr>
            <a:xfrm>
              <a:off x="392361" y="3672009"/>
              <a:ext cx="11407278" cy="1177979"/>
              <a:chOff x="392361" y="4129209"/>
              <a:chExt cx="11407278" cy="1177979"/>
            </a:xfrm>
          </p:grpSpPr>
          <p:sp>
            <p:nvSpPr>
              <p:cNvPr id="59" name="Arrow: Right 58">
                <a:extLst>
                  <a:ext uri="{FF2B5EF4-FFF2-40B4-BE49-F238E27FC236}">
                    <a16:creationId xmlns:a16="http://schemas.microsoft.com/office/drawing/2014/main" id="{D0240CC3-54C4-3618-E4EE-C768171E42D4}"/>
                  </a:ext>
                </a:extLst>
              </p:cNvPr>
              <p:cNvSpPr/>
              <p:nvPr/>
            </p:nvSpPr>
            <p:spPr>
              <a:xfrm>
                <a:off x="7728122" y="4549959"/>
                <a:ext cx="508451" cy="336479"/>
              </a:xfrm>
              <a:prstGeom prst="rightArrow">
                <a:avLst>
                  <a:gd name="adj1" fmla="val 50000"/>
                  <a:gd name="adj2" fmla="val 42902"/>
                </a:avLst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ZA"/>
              </a:p>
            </p:txBody>
          </p:sp>
          <p:sp>
            <p:nvSpPr>
              <p:cNvPr id="43" name="Arrow: Right 42">
                <a:extLst>
                  <a:ext uri="{FF2B5EF4-FFF2-40B4-BE49-F238E27FC236}">
                    <a16:creationId xmlns:a16="http://schemas.microsoft.com/office/drawing/2014/main" id="{EFB90C27-7289-5C7A-7CFB-F3B82E1EB8E0}"/>
                  </a:ext>
                </a:extLst>
              </p:cNvPr>
              <p:cNvSpPr/>
              <p:nvPr/>
            </p:nvSpPr>
            <p:spPr>
              <a:xfrm>
                <a:off x="3781818" y="4549959"/>
                <a:ext cx="508451" cy="336479"/>
              </a:xfrm>
              <a:prstGeom prst="rightArrow">
                <a:avLst>
                  <a:gd name="adj1" fmla="val 50000"/>
                  <a:gd name="adj2" fmla="val 42902"/>
                </a:avLst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ZA"/>
              </a:p>
            </p:txBody>
          </p:sp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7AC9E66C-B701-A1AA-6D85-E603AC745708}"/>
                  </a:ext>
                </a:extLst>
              </p:cNvPr>
              <p:cNvGrpSpPr/>
              <p:nvPr/>
            </p:nvGrpSpPr>
            <p:grpSpPr>
              <a:xfrm>
                <a:off x="392361" y="4132160"/>
                <a:ext cx="3510172" cy="1172076"/>
                <a:chOff x="392361" y="3838431"/>
                <a:chExt cx="3866084" cy="1290918"/>
              </a:xfrm>
            </p:grpSpPr>
            <p:pic>
              <p:nvPicPr>
                <p:cNvPr id="24" name="Picture 23" descr="Diagram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552EE7B3-B7D1-BAA4-82EB-5FA9B61F683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9299" t="65273" r="7657" b="15135"/>
                <a:stretch/>
              </p:blipFill>
              <p:spPr>
                <a:xfrm>
                  <a:off x="392361" y="3838431"/>
                  <a:ext cx="3866084" cy="1290918"/>
                </a:xfrm>
                <a:prstGeom prst="rect">
                  <a:avLst/>
                </a:prstGeom>
                <a:ln w="28575">
                  <a:solidFill>
                    <a:schemeClr val="accent1">
                      <a:lumMod val="50000"/>
                    </a:schemeClr>
                  </a:solidFill>
                </a:ln>
                <a:effectLst>
                  <a:outerShdw blurRad="292100" dist="139700" dir="2700000" algn="tl" rotWithShape="0">
                    <a:srgbClr val="333333">
                      <a:alpha val="65000"/>
                    </a:srgbClr>
                  </a:outerShdw>
                </a:effectLst>
              </p:spPr>
            </p:pic>
            <p:sp>
              <p:nvSpPr>
                <p:cNvPr id="32" name="Freeform: Shape 31">
                  <a:extLst>
                    <a:ext uri="{FF2B5EF4-FFF2-40B4-BE49-F238E27FC236}">
                      <a16:creationId xmlns:a16="http://schemas.microsoft.com/office/drawing/2014/main" id="{7B691410-00F9-5B01-DB22-6C27DDBEF8B0}"/>
                    </a:ext>
                  </a:extLst>
                </p:cNvPr>
                <p:cNvSpPr/>
                <p:nvPr/>
              </p:nvSpPr>
              <p:spPr>
                <a:xfrm>
                  <a:off x="728663" y="3931444"/>
                  <a:ext cx="3195637" cy="200025"/>
                </a:xfrm>
                <a:custGeom>
                  <a:avLst/>
                  <a:gdLst>
                    <a:gd name="connsiteX0" fmla="*/ 0 w 3195637"/>
                    <a:gd name="connsiteY0" fmla="*/ 102394 h 200025"/>
                    <a:gd name="connsiteX1" fmla="*/ 3193256 w 3195637"/>
                    <a:gd name="connsiteY1" fmla="*/ 0 h 200025"/>
                    <a:gd name="connsiteX2" fmla="*/ 3195637 w 3195637"/>
                    <a:gd name="connsiteY2" fmla="*/ 90487 h 200025"/>
                    <a:gd name="connsiteX3" fmla="*/ 4762 w 3195637"/>
                    <a:gd name="connsiteY3" fmla="*/ 200025 h 200025"/>
                    <a:gd name="connsiteX4" fmla="*/ 0 w 3195637"/>
                    <a:gd name="connsiteY4" fmla="*/ 102394 h 2000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95637" h="200025">
                      <a:moveTo>
                        <a:pt x="0" y="102394"/>
                      </a:moveTo>
                      <a:lnTo>
                        <a:pt x="3193256" y="0"/>
                      </a:lnTo>
                      <a:cubicBezTo>
                        <a:pt x="3194050" y="30162"/>
                        <a:pt x="3194843" y="60325"/>
                        <a:pt x="3195637" y="90487"/>
                      </a:cubicBezTo>
                      <a:lnTo>
                        <a:pt x="4762" y="200025"/>
                      </a:lnTo>
                      <a:lnTo>
                        <a:pt x="0" y="102394"/>
                      </a:lnTo>
                      <a:close/>
                    </a:path>
                  </a:pathLst>
                </a:custGeom>
                <a:solidFill>
                  <a:schemeClr val="accent1">
                    <a:lumMod val="40000"/>
                    <a:lumOff val="60000"/>
                  </a:schemeClr>
                </a:solidFill>
                <a:ln w="19050">
                  <a:solidFill>
                    <a:schemeClr val="accent1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ZA"/>
                </a:p>
              </p:txBody>
            </p:sp>
            <p:sp>
              <p:nvSpPr>
                <p:cNvPr id="34" name="Freeform: Shape 33">
                  <a:extLst>
                    <a:ext uri="{FF2B5EF4-FFF2-40B4-BE49-F238E27FC236}">
                      <a16:creationId xmlns:a16="http://schemas.microsoft.com/office/drawing/2014/main" id="{E19F1799-8503-BCAA-258E-1C767DD8217D}"/>
                    </a:ext>
                  </a:extLst>
                </p:cNvPr>
                <p:cNvSpPr/>
                <p:nvPr/>
              </p:nvSpPr>
              <p:spPr>
                <a:xfrm>
                  <a:off x="738188" y="4286250"/>
                  <a:ext cx="3195637" cy="190500"/>
                </a:xfrm>
                <a:custGeom>
                  <a:avLst/>
                  <a:gdLst>
                    <a:gd name="connsiteX0" fmla="*/ 0 w 3195637"/>
                    <a:gd name="connsiteY0" fmla="*/ 97631 h 190500"/>
                    <a:gd name="connsiteX1" fmla="*/ 3188493 w 3195637"/>
                    <a:gd name="connsiteY1" fmla="*/ 0 h 190500"/>
                    <a:gd name="connsiteX2" fmla="*/ 3195637 w 3195637"/>
                    <a:gd name="connsiteY2" fmla="*/ 90488 h 190500"/>
                    <a:gd name="connsiteX3" fmla="*/ 11906 w 3195637"/>
                    <a:gd name="connsiteY3" fmla="*/ 190500 h 190500"/>
                    <a:gd name="connsiteX4" fmla="*/ 0 w 3195637"/>
                    <a:gd name="connsiteY4" fmla="*/ 97631 h 1905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95637" h="190500">
                      <a:moveTo>
                        <a:pt x="0" y="97631"/>
                      </a:moveTo>
                      <a:lnTo>
                        <a:pt x="3188493" y="0"/>
                      </a:lnTo>
                      <a:lnTo>
                        <a:pt x="3195637" y="90488"/>
                      </a:lnTo>
                      <a:lnTo>
                        <a:pt x="11906" y="190500"/>
                      </a:lnTo>
                      <a:lnTo>
                        <a:pt x="0" y="97631"/>
                      </a:lnTo>
                      <a:close/>
                    </a:path>
                  </a:pathLst>
                </a:custGeom>
                <a:solidFill>
                  <a:schemeClr val="accent1">
                    <a:lumMod val="40000"/>
                    <a:lumOff val="60000"/>
                  </a:schemeClr>
                </a:solidFill>
                <a:ln w="19050">
                  <a:solidFill>
                    <a:schemeClr val="accent1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ZA"/>
                </a:p>
              </p:txBody>
            </p:sp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D4B9B05A-1BF4-A079-7AF2-2082DDA5CCF9}"/>
                    </a:ext>
                  </a:extLst>
                </p:cNvPr>
                <p:cNvSpPr/>
                <p:nvPr/>
              </p:nvSpPr>
              <p:spPr>
                <a:xfrm>
                  <a:off x="643470" y="4148980"/>
                  <a:ext cx="3471329" cy="212670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ZA"/>
                </a:p>
              </p:txBody>
            </p:sp>
          </p:grpSp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D758E74D-826F-5716-DA6F-3C8D07A5E19A}"/>
                  </a:ext>
                </a:extLst>
              </p:cNvPr>
              <p:cNvGrpSpPr/>
              <p:nvPr/>
            </p:nvGrpSpPr>
            <p:grpSpPr>
              <a:xfrm>
                <a:off x="4323160" y="4129209"/>
                <a:ext cx="3527851" cy="1177979"/>
                <a:chOff x="4713349" y="3831291"/>
                <a:chExt cx="3866084" cy="1290918"/>
              </a:xfrm>
            </p:grpSpPr>
            <p:grpSp>
              <p:nvGrpSpPr>
                <p:cNvPr id="39" name="Group 38">
                  <a:extLst>
                    <a:ext uri="{FF2B5EF4-FFF2-40B4-BE49-F238E27FC236}">
                      <a16:creationId xmlns:a16="http://schemas.microsoft.com/office/drawing/2014/main" id="{B654C623-AF7E-0E8E-D958-B7BB7FC74312}"/>
                    </a:ext>
                  </a:extLst>
                </p:cNvPr>
                <p:cNvGrpSpPr/>
                <p:nvPr/>
              </p:nvGrpSpPr>
              <p:grpSpPr>
                <a:xfrm>
                  <a:off x="4713349" y="3831291"/>
                  <a:ext cx="3866084" cy="1290918"/>
                  <a:chOff x="392361" y="3838431"/>
                  <a:chExt cx="3866084" cy="1290918"/>
                </a:xfrm>
              </p:grpSpPr>
              <p:pic>
                <p:nvPicPr>
                  <p:cNvPr id="46" name="Picture 45" descr="Diagram&#10;&#10;Description automatically generated with medium confidence">
                    <a:extLst>
                      <a:ext uri="{FF2B5EF4-FFF2-40B4-BE49-F238E27FC236}">
                        <a16:creationId xmlns:a16="http://schemas.microsoft.com/office/drawing/2014/main" id="{30419DB7-EAB7-5537-C365-BBA9D2431D2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9299" t="65273" r="7657" b="15135"/>
                  <a:stretch/>
                </p:blipFill>
                <p:spPr>
                  <a:xfrm>
                    <a:off x="392361" y="3838431"/>
                    <a:ext cx="3866084" cy="1290918"/>
                  </a:xfrm>
                  <a:prstGeom prst="rect">
                    <a:avLst/>
                  </a:prstGeom>
                  <a:ln w="28575">
                    <a:solidFill>
                      <a:schemeClr val="accent1">
                        <a:lumMod val="50000"/>
                      </a:schemeClr>
                    </a:solidFill>
                  </a:ln>
                  <a:effectLst>
                    <a:outerShdw blurRad="292100" dist="139700" dir="2700000" algn="tl" rotWithShape="0">
                      <a:srgbClr val="333333">
                        <a:alpha val="65000"/>
                      </a:srgbClr>
                    </a:outerShdw>
                  </a:effectLst>
                </p:spPr>
              </p:pic>
              <p:sp>
                <p:nvSpPr>
                  <p:cNvPr id="47" name="Freeform: Shape 46">
                    <a:extLst>
                      <a:ext uri="{FF2B5EF4-FFF2-40B4-BE49-F238E27FC236}">
                        <a16:creationId xmlns:a16="http://schemas.microsoft.com/office/drawing/2014/main" id="{FBEB8E16-B484-0DFE-9A55-CC60C386ECF9}"/>
                      </a:ext>
                    </a:extLst>
                  </p:cNvPr>
                  <p:cNvSpPr/>
                  <p:nvPr/>
                </p:nvSpPr>
                <p:spPr>
                  <a:xfrm>
                    <a:off x="728663" y="3931444"/>
                    <a:ext cx="3195637" cy="200025"/>
                  </a:xfrm>
                  <a:custGeom>
                    <a:avLst/>
                    <a:gdLst>
                      <a:gd name="connsiteX0" fmla="*/ 0 w 3195637"/>
                      <a:gd name="connsiteY0" fmla="*/ 102394 h 200025"/>
                      <a:gd name="connsiteX1" fmla="*/ 3193256 w 3195637"/>
                      <a:gd name="connsiteY1" fmla="*/ 0 h 200025"/>
                      <a:gd name="connsiteX2" fmla="*/ 3195637 w 3195637"/>
                      <a:gd name="connsiteY2" fmla="*/ 90487 h 200025"/>
                      <a:gd name="connsiteX3" fmla="*/ 4762 w 3195637"/>
                      <a:gd name="connsiteY3" fmla="*/ 200025 h 200025"/>
                      <a:gd name="connsiteX4" fmla="*/ 0 w 3195637"/>
                      <a:gd name="connsiteY4" fmla="*/ 102394 h 2000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95637" h="200025">
                        <a:moveTo>
                          <a:pt x="0" y="102394"/>
                        </a:moveTo>
                        <a:lnTo>
                          <a:pt x="3193256" y="0"/>
                        </a:lnTo>
                        <a:cubicBezTo>
                          <a:pt x="3194050" y="30162"/>
                          <a:pt x="3194843" y="60325"/>
                          <a:pt x="3195637" y="90487"/>
                        </a:cubicBezTo>
                        <a:lnTo>
                          <a:pt x="4762" y="200025"/>
                        </a:lnTo>
                        <a:lnTo>
                          <a:pt x="0" y="102394"/>
                        </a:lnTo>
                        <a:close/>
                      </a:path>
                    </a:pathLst>
                  </a:custGeom>
                  <a:solidFill>
                    <a:schemeClr val="accent1">
                      <a:lumMod val="40000"/>
                      <a:lumOff val="60000"/>
                    </a:schemeClr>
                  </a:solidFill>
                  <a:ln w="19050">
                    <a:solidFill>
                      <a:schemeClr val="accent1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ZA"/>
                  </a:p>
                </p:txBody>
              </p:sp>
              <p:sp>
                <p:nvSpPr>
                  <p:cNvPr id="48" name="Freeform: Shape 47">
                    <a:extLst>
                      <a:ext uri="{FF2B5EF4-FFF2-40B4-BE49-F238E27FC236}">
                        <a16:creationId xmlns:a16="http://schemas.microsoft.com/office/drawing/2014/main" id="{D35FB8D0-1726-A80B-3EDB-6F277FC59706}"/>
                      </a:ext>
                    </a:extLst>
                  </p:cNvPr>
                  <p:cNvSpPr/>
                  <p:nvPr/>
                </p:nvSpPr>
                <p:spPr>
                  <a:xfrm>
                    <a:off x="738188" y="4286250"/>
                    <a:ext cx="3195637" cy="190500"/>
                  </a:xfrm>
                  <a:custGeom>
                    <a:avLst/>
                    <a:gdLst>
                      <a:gd name="connsiteX0" fmla="*/ 0 w 3195637"/>
                      <a:gd name="connsiteY0" fmla="*/ 97631 h 190500"/>
                      <a:gd name="connsiteX1" fmla="*/ 3188493 w 3195637"/>
                      <a:gd name="connsiteY1" fmla="*/ 0 h 190500"/>
                      <a:gd name="connsiteX2" fmla="*/ 3195637 w 3195637"/>
                      <a:gd name="connsiteY2" fmla="*/ 90488 h 190500"/>
                      <a:gd name="connsiteX3" fmla="*/ 11906 w 3195637"/>
                      <a:gd name="connsiteY3" fmla="*/ 190500 h 190500"/>
                      <a:gd name="connsiteX4" fmla="*/ 0 w 3195637"/>
                      <a:gd name="connsiteY4" fmla="*/ 97631 h 1905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95637" h="190500">
                        <a:moveTo>
                          <a:pt x="0" y="97631"/>
                        </a:moveTo>
                        <a:lnTo>
                          <a:pt x="3188493" y="0"/>
                        </a:lnTo>
                        <a:lnTo>
                          <a:pt x="3195637" y="90488"/>
                        </a:lnTo>
                        <a:lnTo>
                          <a:pt x="11906" y="190500"/>
                        </a:lnTo>
                        <a:lnTo>
                          <a:pt x="0" y="97631"/>
                        </a:lnTo>
                        <a:close/>
                      </a:path>
                    </a:pathLst>
                  </a:custGeom>
                  <a:solidFill>
                    <a:schemeClr val="accent1">
                      <a:lumMod val="40000"/>
                      <a:lumOff val="60000"/>
                    </a:schemeClr>
                  </a:solidFill>
                  <a:ln w="19050">
                    <a:solidFill>
                      <a:schemeClr val="accent1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ZA"/>
                  </a:p>
                </p:txBody>
              </p:sp>
            </p:grpSp>
            <p:sp>
              <p:nvSpPr>
                <p:cNvPr id="50" name="Freeform: Shape 49">
                  <a:extLst>
                    <a:ext uri="{FF2B5EF4-FFF2-40B4-BE49-F238E27FC236}">
                      <a16:creationId xmlns:a16="http://schemas.microsoft.com/office/drawing/2014/main" id="{E66EA3DD-E27D-7C5E-1BAB-427F77D8FDCA}"/>
                    </a:ext>
                  </a:extLst>
                </p:cNvPr>
                <p:cNvSpPr/>
                <p:nvPr/>
              </p:nvSpPr>
              <p:spPr>
                <a:xfrm>
                  <a:off x="5048250" y="4021931"/>
                  <a:ext cx="3209925" cy="338138"/>
                </a:xfrm>
                <a:custGeom>
                  <a:avLst/>
                  <a:gdLst>
                    <a:gd name="connsiteX0" fmla="*/ 0 w 3209925"/>
                    <a:gd name="connsiteY0" fmla="*/ 111919 h 338138"/>
                    <a:gd name="connsiteX1" fmla="*/ 3207544 w 3209925"/>
                    <a:gd name="connsiteY1" fmla="*/ 0 h 338138"/>
                    <a:gd name="connsiteX2" fmla="*/ 3209925 w 3209925"/>
                    <a:gd name="connsiteY2" fmla="*/ 235744 h 338138"/>
                    <a:gd name="connsiteX3" fmla="*/ 0 w 3209925"/>
                    <a:gd name="connsiteY3" fmla="*/ 338138 h 338138"/>
                    <a:gd name="connsiteX4" fmla="*/ 0 w 3209925"/>
                    <a:gd name="connsiteY4" fmla="*/ 111919 h 3381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09925" h="338138">
                      <a:moveTo>
                        <a:pt x="0" y="111919"/>
                      </a:moveTo>
                      <a:lnTo>
                        <a:pt x="3207544" y="0"/>
                      </a:lnTo>
                      <a:cubicBezTo>
                        <a:pt x="3208338" y="78581"/>
                        <a:pt x="3209131" y="157163"/>
                        <a:pt x="3209925" y="235744"/>
                      </a:cubicBezTo>
                      <a:lnTo>
                        <a:pt x="0" y="338138"/>
                      </a:lnTo>
                      <a:lnTo>
                        <a:pt x="0" y="111919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ZA"/>
                </a:p>
              </p:txBody>
            </p:sp>
          </p:grpSp>
          <p:pic>
            <p:nvPicPr>
              <p:cNvPr id="55" name="Picture 54" descr="Diagram&#10;&#10;Description automatically generated with medium confidence">
                <a:extLst>
                  <a:ext uri="{FF2B5EF4-FFF2-40B4-BE49-F238E27FC236}">
                    <a16:creationId xmlns:a16="http://schemas.microsoft.com/office/drawing/2014/main" id="{D277D6D1-5E18-EA55-4C73-3EBEE18F3A1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69060" b="72422" l="15403" r="86855">
                            <a14:foregroundMark x1="15161" y1="71966" x2="51129" y2="69630"/>
                            <a14:foregroundMark x1="51129" y1="69630" x2="63306" y2="70142"/>
                            <a14:foregroundMark x1="63306" y1="70142" x2="73790" y2="69915"/>
                            <a14:foregroundMark x1="73790" y1="69915" x2="85403" y2="70598"/>
                            <a14:foregroundMark x1="85403" y1="70598" x2="86855" y2="70541"/>
                            <a14:foregroundMark x1="15403" y1="72080" x2="20565" y2="71567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682" t="68678" r="12207" b="27118"/>
              <a:stretch/>
            </p:blipFill>
            <p:spPr>
              <a:xfrm>
                <a:off x="8271639" y="4574646"/>
                <a:ext cx="3528000" cy="287105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rgbClr val="FF0000"/>
                </a:solidFill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</p:grp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99D9188F-B721-67BC-2553-1534659E9091}"/>
                </a:ext>
              </a:extLst>
            </p:cNvPr>
            <p:cNvSpPr txBox="1"/>
            <p:nvPr/>
          </p:nvSpPr>
          <p:spPr>
            <a:xfrm>
              <a:off x="1333499" y="4975277"/>
              <a:ext cx="1046613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1200"/>
                </a:spcAft>
              </a:pPr>
              <a:r>
                <a:rPr lang="en-ZA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Poor detection		          More accurate detection		       Corrected image</a:t>
              </a:r>
              <a:endParaRPr lang="en-ZA" sz="2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D49CB8BF-C2C8-06D1-3BE8-A7085BF6D85D}"/>
              </a:ext>
            </a:extLst>
          </p:cNvPr>
          <p:cNvSpPr txBox="1"/>
          <p:nvPr/>
        </p:nvSpPr>
        <p:spPr>
          <a:xfrm>
            <a:off x="73287" y="5353189"/>
            <a:ext cx="11780296" cy="6617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spcBef>
                <a:spcPts val="600"/>
              </a:spcBef>
            </a:pPr>
            <a:r>
              <a:rPr lang="en-ZA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REFERENCES: </a:t>
            </a:r>
          </a:p>
          <a:p>
            <a:pPr lvl="0">
              <a:spcBef>
                <a:spcPts val="600"/>
              </a:spcBef>
            </a:pPr>
            <a:r>
              <a:rPr lang="en-ZA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jdhao</a:t>
            </a:r>
            <a:r>
              <a:rPr lang="en-ZA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“Cropping Rotated Rectangles from Image with OpenCV” –  </a:t>
            </a:r>
            <a:r>
              <a:rPr lang="en-ZA" sz="16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https://jdhao.github.io/2019/02/23/crop_rotated_rectangle_opencv/</a:t>
            </a:r>
            <a:r>
              <a:rPr lang="en-ZA" sz="16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1600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96624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extBox 59">
            <a:extLst>
              <a:ext uri="{FF2B5EF4-FFF2-40B4-BE49-F238E27FC236}">
                <a16:creationId xmlns:a16="http://schemas.microsoft.com/office/drawing/2014/main" id="{8C1B05DF-59AD-4DFB-A66D-F3422067AC3A}"/>
              </a:ext>
            </a:extLst>
          </p:cNvPr>
          <p:cNvSpPr txBox="1"/>
          <p:nvPr/>
        </p:nvSpPr>
        <p:spPr>
          <a:xfrm>
            <a:off x="1" y="360120"/>
            <a:ext cx="12191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Data Pre-Processing: Overview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FA0CD013-A3CF-D6F1-4574-2A902446D705}"/>
              </a:ext>
            </a:extLst>
          </p:cNvPr>
          <p:cNvGrpSpPr/>
          <p:nvPr/>
        </p:nvGrpSpPr>
        <p:grpSpPr>
          <a:xfrm>
            <a:off x="149475" y="1348894"/>
            <a:ext cx="11651110" cy="2669752"/>
            <a:chOff x="149475" y="1539394"/>
            <a:chExt cx="11651110" cy="2669752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CD04D2C-0551-7FF3-0913-45E644201C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03755" y="2049145"/>
              <a:ext cx="3212399" cy="0"/>
            </a:xfrm>
            <a:prstGeom prst="line">
              <a:avLst/>
            </a:prstGeom>
            <a:ln w="28575">
              <a:solidFill>
                <a:schemeClr val="accent1">
                  <a:lumMod val="60000"/>
                  <a:lumOff val="40000"/>
                </a:scheme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D1AB286-5BB8-337F-A7EC-DAF143BC2A5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87837" y="2049145"/>
              <a:ext cx="3212399" cy="0"/>
            </a:xfrm>
            <a:prstGeom prst="line">
              <a:avLst/>
            </a:prstGeom>
            <a:ln w="28575">
              <a:solidFill>
                <a:schemeClr val="accent1">
                  <a:lumMod val="40000"/>
                  <a:lumOff val="60000"/>
                </a:scheme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9A859163-7F15-7D5D-7AD0-D2CA2E813D4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06161" y="2049145"/>
              <a:ext cx="3212399" cy="0"/>
            </a:xfrm>
            <a:prstGeom prst="line">
              <a:avLst/>
            </a:prstGeom>
            <a:ln w="28575">
              <a:solidFill>
                <a:schemeClr val="accent1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A9284D3B-05D4-E257-DB92-55928AF15F9B}"/>
                </a:ext>
              </a:extLst>
            </p:cNvPr>
            <p:cNvGrpSpPr/>
            <p:nvPr/>
          </p:nvGrpSpPr>
          <p:grpSpPr>
            <a:xfrm>
              <a:off x="149475" y="1539394"/>
              <a:ext cx="11651110" cy="2669752"/>
              <a:chOff x="149475" y="1539394"/>
              <a:chExt cx="11651110" cy="2669752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99C13715-1CC4-796F-8AEC-227538E8F834}"/>
                  </a:ext>
                </a:extLst>
              </p:cNvPr>
              <p:cNvGrpSpPr/>
              <p:nvPr/>
            </p:nvGrpSpPr>
            <p:grpSpPr>
              <a:xfrm>
                <a:off x="149475" y="1539394"/>
                <a:ext cx="11651110" cy="2669752"/>
                <a:chOff x="149476" y="1616395"/>
                <a:chExt cx="11651110" cy="2366925"/>
              </a:xfrm>
            </p:grpSpPr>
            <p:cxnSp>
              <p:nvCxnSpPr>
                <p:cNvPr id="6" name="Straight Connector 5">
                  <a:extLst>
                    <a:ext uri="{FF2B5EF4-FFF2-40B4-BE49-F238E27FC236}">
                      <a16:creationId xmlns:a16="http://schemas.microsoft.com/office/drawing/2014/main" id="{829FFA54-371D-43BC-A63E-6C931EA42A3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9476" y="2068326"/>
                  <a:ext cx="2291166" cy="0"/>
                </a:xfrm>
                <a:prstGeom prst="line">
                  <a:avLst/>
                </a:prstGeom>
                <a:ln w="28575">
                  <a:solidFill>
                    <a:schemeClr val="accent1">
                      <a:lumMod val="50000"/>
                    </a:schemeClr>
                  </a:solidFill>
                  <a:headEnd type="oval"/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5FE1B804-1473-4902-A878-D9BDA835F57D}"/>
                    </a:ext>
                  </a:extLst>
                </p:cNvPr>
                <p:cNvGrpSpPr/>
                <p:nvPr/>
              </p:nvGrpSpPr>
              <p:grpSpPr>
                <a:xfrm>
                  <a:off x="392362" y="1616395"/>
                  <a:ext cx="11408224" cy="2366925"/>
                  <a:chOff x="146107" y="1616395"/>
                  <a:chExt cx="11408224" cy="2366925"/>
                </a:xfrm>
              </p:grpSpPr>
              <p:grpSp>
                <p:nvGrpSpPr>
                  <p:cNvPr id="17" name="Group 16">
                    <a:extLst>
                      <a:ext uri="{FF2B5EF4-FFF2-40B4-BE49-F238E27FC236}">
                        <a16:creationId xmlns:a16="http://schemas.microsoft.com/office/drawing/2014/main" id="{47B50FAF-2DD9-46C7-838A-9D4F4209BF28}"/>
                      </a:ext>
                    </a:extLst>
                  </p:cNvPr>
                  <p:cNvGrpSpPr/>
                  <p:nvPr/>
                </p:nvGrpSpPr>
                <p:grpSpPr>
                  <a:xfrm>
                    <a:off x="146107" y="1616396"/>
                    <a:ext cx="2520000" cy="2366924"/>
                    <a:chOff x="807763" y="977131"/>
                    <a:chExt cx="2648714" cy="2487819"/>
                  </a:xfrm>
                </p:grpSpPr>
                <p:sp>
                  <p:nvSpPr>
                    <p:cNvPr id="4" name="Arrow: Right 3">
                      <a:extLst>
                        <a:ext uri="{FF2B5EF4-FFF2-40B4-BE49-F238E27FC236}">
                          <a16:creationId xmlns:a16="http://schemas.microsoft.com/office/drawing/2014/main" id="{54FC033E-E215-49B7-A08F-E77CF01EE8C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07763" y="977131"/>
                      <a:ext cx="2648714" cy="950026"/>
                    </a:xfrm>
                    <a:prstGeom prst="rightArrow">
                      <a:avLst/>
                    </a:prstGeom>
                    <a:solidFill>
                      <a:schemeClr val="accent1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11" name="TextBox 10">
                      <a:extLst>
                        <a:ext uri="{FF2B5EF4-FFF2-40B4-BE49-F238E27FC236}">
                          <a16:creationId xmlns:a16="http://schemas.microsoft.com/office/drawing/2014/main" id="{DA9D353F-614C-406F-9948-2E6F95AD2DB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41643" y="1844507"/>
                      <a:ext cx="1923803" cy="162043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>
                        <a:spcBef>
                          <a:spcPts val="600"/>
                        </a:spcBef>
                      </a:pPr>
                      <a:r>
                        <a:rPr lang="en-US" sz="1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Image Isolation Code</a:t>
                      </a:r>
                    </a:p>
                    <a:p>
                      <a:pPr>
                        <a:spcBef>
                          <a:spcPts val="600"/>
                        </a:spcBef>
                      </a:pPr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Kelvin da Silva: “</a:t>
                      </a:r>
                      <a:r>
                        <a:rPr lang="en-US" sz="1400" dirty="0">
                          <a:solidFill>
                            <a:schemeClr val="accent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Tremor</a:t>
                      </a:r>
                      <a:r>
                        <a:rPr lang="en-US" sz="1400" dirty="0">
                          <a:solidFill>
                            <a:srgbClr val="0563C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</a:t>
                      </a:r>
                      <a:r>
                        <a:rPr lang="en-US" sz="1400" dirty="0">
                          <a:solidFill>
                            <a:schemeClr val="accent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Classification</a:t>
                      </a:r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”</a:t>
                      </a:r>
                    </a:p>
                    <a:p>
                      <a:pPr lvl="0">
                        <a:spcBef>
                          <a:spcPts val="600"/>
                        </a:spcBef>
                      </a:pPr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Adrian </a:t>
                      </a:r>
                      <a:r>
                        <a:rPr lang="en-US" sz="1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Rosebrock</a:t>
                      </a:r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 “</a:t>
                      </a:r>
                      <a:r>
                        <a:rPr lang="en-US" sz="1400" dirty="0">
                          <a:solidFill>
                            <a:schemeClr val="accent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OpenCV Text Detection (EAST text detector)</a:t>
                      </a:r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”</a:t>
                      </a:r>
                    </a:p>
                    <a:p>
                      <a:pPr lvl="0">
                        <a:spcBef>
                          <a:spcPts val="600"/>
                        </a:spcBef>
                      </a:pPr>
                      <a:endParaRPr lang="en-US" sz="1400" dirty="0">
                        <a:latin typeface="Georgia Pro Light" panose="02040302050405020303" pitchFamily="18" charset="0"/>
                      </a:endParaRPr>
                    </a:p>
                  </p:txBody>
                </p:sp>
                <p:cxnSp>
                  <p:nvCxnSpPr>
                    <p:cNvPr id="13" name="Straight Connector 12">
                      <a:extLst>
                        <a:ext uri="{FF2B5EF4-FFF2-40B4-BE49-F238E27FC236}">
                          <a16:creationId xmlns:a16="http://schemas.microsoft.com/office/drawing/2014/main" id="{EF339DBC-3A34-4875-910B-BDDD96E0506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821898" y="1452144"/>
                      <a:ext cx="0" cy="2012806"/>
                    </a:xfrm>
                    <a:prstGeom prst="line">
                      <a:avLst/>
                    </a:prstGeom>
                    <a:ln w="28575">
                      <a:solidFill>
                        <a:schemeClr val="accent1">
                          <a:lumMod val="50000"/>
                        </a:schemeClr>
                      </a:solidFill>
                      <a:tailEnd type="oval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34" name="Group 33">
                    <a:extLst>
                      <a:ext uri="{FF2B5EF4-FFF2-40B4-BE49-F238E27FC236}">
                        <a16:creationId xmlns:a16="http://schemas.microsoft.com/office/drawing/2014/main" id="{26B9BD7E-9DA8-4619-897B-5E468B982F01}"/>
                      </a:ext>
                    </a:extLst>
                  </p:cNvPr>
                  <p:cNvGrpSpPr/>
                  <p:nvPr/>
                </p:nvGrpSpPr>
                <p:grpSpPr>
                  <a:xfrm>
                    <a:off x="9034335" y="1616396"/>
                    <a:ext cx="2519996" cy="2366924"/>
                    <a:chOff x="807763" y="977131"/>
                    <a:chExt cx="2648712" cy="2487819"/>
                  </a:xfrm>
                </p:grpSpPr>
                <p:sp>
                  <p:nvSpPr>
                    <p:cNvPr id="35" name="Arrow: Right 34">
                      <a:extLst>
                        <a:ext uri="{FF2B5EF4-FFF2-40B4-BE49-F238E27FC236}">
                          <a16:creationId xmlns:a16="http://schemas.microsoft.com/office/drawing/2014/main" id="{432AB6BE-AA2D-4D5E-8A4C-6874D4F49EB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07763" y="977131"/>
                      <a:ext cx="2648712" cy="950026"/>
                    </a:xfrm>
                    <a:prstGeom prst="rightArrow">
                      <a:avLst/>
                    </a:prstGeom>
                    <a:solidFill>
                      <a:schemeClr val="accent1">
                        <a:lumMod val="40000"/>
                        <a:lumOff val="6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38" name="TextBox 37">
                      <a:extLst>
                        <a:ext uri="{FF2B5EF4-FFF2-40B4-BE49-F238E27FC236}">
                          <a16:creationId xmlns:a16="http://schemas.microsoft.com/office/drawing/2014/main" id="{D82EA89E-DC2B-48CD-A45C-D39D7D40D05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40535" y="1844507"/>
                      <a:ext cx="2514181" cy="154873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>
                        <a:spcBef>
                          <a:spcPts val="600"/>
                        </a:spcBef>
                      </a:pPr>
                      <a:r>
                        <a:rPr lang="en-US" sz="1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Extract Line-C with Rotation/Warp Correction</a:t>
                      </a:r>
                    </a:p>
                    <a:p>
                      <a:pPr lvl="0">
                        <a:spcBef>
                          <a:spcPts val="600"/>
                        </a:spcBef>
                      </a:pPr>
                      <a:r>
                        <a:rPr lang="en-ZA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Adrian </a:t>
                      </a:r>
                      <a:r>
                        <a:rPr lang="en-ZA" sz="1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Rosebrock</a:t>
                      </a:r>
                      <a:r>
                        <a:rPr lang="en-ZA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 </a:t>
                      </a:r>
                      <a:br>
                        <a:rPr lang="en-ZA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ZA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“</a:t>
                      </a:r>
                      <a:r>
                        <a:rPr lang="en-ZA" sz="1400" dirty="0">
                          <a:solidFill>
                            <a:schemeClr val="accent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OpenCV shape detection</a:t>
                      </a:r>
                      <a:r>
                        <a:rPr lang="en-ZA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”</a:t>
                      </a:r>
                    </a:p>
                    <a:p>
                      <a:pPr lvl="0">
                        <a:spcBef>
                          <a:spcPts val="600"/>
                        </a:spcBef>
                      </a:pPr>
                      <a:r>
                        <a:rPr lang="en-ZA" sz="1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jdhao</a:t>
                      </a:r>
                      <a:r>
                        <a:rPr lang="en-ZA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 </a:t>
                      </a:r>
                      <a:br>
                        <a:rPr lang="en-ZA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ZA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“</a:t>
                      </a:r>
                      <a:r>
                        <a:rPr lang="en-ZA" sz="1400" dirty="0">
                          <a:solidFill>
                            <a:schemeClr val="accent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Cropping Rotated Rectangles from Image with OpenCV</a:t>
                      </a:r>
                      <a:r>
                        <a:rPr lang="en-ZA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”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  <p:cxnSp>
                  <p:nvCxnSpPr>
                    <p:cNvPr id="39" name="Straight Connector 38">
                      <a:extLst>
                        <a:ext uri="{FF2B5EF4-FFF2-40B4-BE49-F238E27FC236}">
                          <a16:creationId xmlns:a16="http://schemas.microsoft.com/office/drawing/2014/main" id="{05865C1B-A7B0-43E1-874D-3A8274B68901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821898" y="1452144"/>
                      <a:ext cx="0" cy="2012806"/>
                    </a:xfrm>
                    <a:prstGeom prst="line">
                      <a:avLst/>
                    </a:prstGeom>
                    <a:ln w="28575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tailEnd type="oval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6" name="Group 25">
                    <a:extLst>
                      <a:ext uri="{FF2B5EF4-FFF2-40B4-BE49-F238E27FC236}">
                        <a16:creationId xmlns:a16="http://schemas.microsoft.com/office/drawing/2014/main" id="{FE838C60-000F-40AA-9601-0878EA54279C}"/>
                      </a:ext>
                    </a:extLst>
                  </p:cNvPr>
                  <p:cNvGrpSpPr/>
                  <p:nvPr/>
                </p:nvGrpSpPr>
                <p:grpSpPr>
                  <a:xfrm>
                    <a:off x="6071593" y="1616395"/>
                    <a:ext cx="2520000" cy="2366920"/>
                    <a:chOff x="807763" y="977129"/>
                    <a:chExt cx="2648712" cy="2487811"/>
                  </a:xfrm>
                </p:grpSpPr>
                <p:sp>
                  <p:nvSpPr>
                    <p:cNvPr id="27" name="Arrow: Right 26">
                      <a:extLst>
                        <a:ext uri="{FF2B5EF4-FFF2-40B4-BE49-F238E27FC236}">
                          <a16:creationId xmlns:a16="http://schemas.microsoft.com/office/drawing/2014/main" id="{0668353E-3729-4DA8-9AC7-EF26BAD6A40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07763" y="977129"/>
                      <a:ext cx="2648712" cy="950026"/>
                    </a:xfrm>
                    <a:prstGeom prst="rightArrow">
                      <a:avLst/>
                    </a:pr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0" name="TextBox 29">
                      <a:extLst>
                        <a:ext uri="{FF2B5EF4-FFF2-40B4-BE49-F238E27FC236}">
                          <a16:creationId xmlns:a16="http://schemas.microsoft.com/office/drawing/2014/main" id="{11F96AE9-A603-4154-A4AB-0D3D421FD82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40430" y="1844987"/>
                      <a:ext cx="1976401" cy="121891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>
                        <a:spcBef>
                          <a:spcPts val="600"/>
                        </a:spcBef>
                      </a:pPr>
                      <a:r>
                        <a:rPr lang="en-US" sz="1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Improvement of </a:t>
                      </a:r>
                      <a:br>
                        <a:rPr lang="en-US" sz="1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Original Code</a:t>
                      </a:r>
                    </a:p>
                    <a:p>
                      <a:pPr>
                        <a:spcBef>
                          <a:spcPts val="600"/>
                        </a:spcBef>
                      </a:pPr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Better logic checks</a:t>
                      </a:r>
                    </a:p>
                    <a:p>
                      <a:pPr>
                        <a:spcBef>
                          <a:spcPts val="600"/>
                        </a:spcBef>
                      </a:pPr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Improved error checking </a:t>
                      </a:r>
                    </a:p>
                    <a:p>
                      <a:pPr lvl="0">
                        <a:spcBef>
                          <a:spcPts val="600"/>
                        </a:spcBef>
                      </a:pP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  <p:cxnSp>
                  <p:nvCxnSpPr>
                    <p:cNvPr id="31" name="Straight Connector 30">
                      <a:extLst>
                        <a:ext uri="{FF2B5EF4-FFF2-40B4-BE49-F238E27FC236}">
                          <a16:creationId xmlns:a16="http://schemas.microsoft.com/office/drawing/2014/main" id="{7DD16D42-5C4E-47FF-A1A8-6A431CACCDA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823661" y="1452142"/>
                      <a:ext cx="0" cy="2012798"/>
                    </a:xfrm>
                    <a:prstGeom prst="line">
                      <a:avLst/>
                    </a:prstGeom>
                    <a:ln w="28575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tailEnd type="oval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18" name="Group 17">
                    <a:extLst>
                      <a:ext uri="{FF2B5EF4-FFF2-40B4-BE49-F238E27FC236}">
                        <a16:creationId xmlns:a16="http://schemas.microsoft.com/office/drawing/2014/main" id="{75D78DDC-32C0-434F-B345-B22E232A2948}"/>
                      </a:ext>
                    </a:extLst>
                  </p:cNvPr>
                  <p:cNvGrpSpPr/>
                  <p:nvPr/>
                </p:nvGrpSpPr>
                <p:grpSpPr>
                  <a:xfrm>
                    <a:off x="3108849" y="1616396"/>
                    <a:ext cx="2557539" cy="2366922"/>
                    <a:chOff x="807762" y="977131"/>
                    <a:chExt cx="2688168" cy="2487816"/>
                  </a:xfrm>
                </p:grpSpPr>
                <p:sp>
                  <p:nvSpPr>
                    <p:cNvPr id="19" name="Arrow: Right 18">
                      <a:extLst>
                        <a:ext uri="{FF2B5EF4-FFF2-40B4-BE49-F238E27FC236}">
                          <a16:creationId xmlns:a16="http://schemas.microsoft.com/office/drawing/2014/main" id="{7E3024EC-AAF8-4DC1-8914-D2F81BADEA7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07762" y="977131"/>
                      <a:ext cx="2648712" cy="950026"/>
                    </a:xfrm>
                    <a:prstGeom prst="rightArrow">
                      <a:avLst/>
                    </a:prstGeom>
                    <a:solidFill>
                      <a:schemeClr val="accent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2" name="TextBox 21">
                      <a:extLst>
                        <a:ext uri="{FF2B5EF4-FFF2-40B4-BE49-F238E27FC236}">
                          <a16:creationId xmlns:a16="http://schemas.microsoft.com/office/drawing/2014/main" id="{C9A8D1A4-1C68-4E4A-B85F-C96095C44F7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47206" y="1844506"/>
                      <a:ext cx="2548724" cy="134797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>
                        <a:spcBef>
                          <a:spcPts val="600"/>
                        </a:spcBef>
                      </a:pPr>
                      <a:r>
                        <a:rPr lang="en-US" sz="1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Extraction of </a:t>
                      </a:r>
                      <a:br>
                        <a:rPr lang="en-US" sz="1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Line-Block C</a:t>
                      </a:r>
                    </a:p>
                    <a:p>
                      <a:pPr lvl="0">
                        <a:spcBef>
                          <a:spcPts val="600"/>
                        </a:spcBef>
                      </a:pPr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Extending original </a:t>
                      </a:r>
                      <a:b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code to also extract </a:t>
                      </a:r>
                      <a:b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line-drawing C</a:t>
                      </a:r>
                    </a:p>
                    <a:p>
                      <a:pPr>
                        <a:spcBef>
                          <a:spcPts val="600"/>
                        </a:spcBef>
                      </a:pPr>
                      <a:endParaRPr lang="en-US" sz="1400" b="1" dirty="0">
                        <a:latin typeface="Georgia" panose="02040502050405020303" pitchFamily="18" charset="0"/>
                      </a:endParaRPr>
                    </a:p>
                  </p:txBody>
                </p:sp>
                <p:cxnSp>
                  <p:nvCxnSpPr>
                    <p:cNvPr id="23" name="Straight Connector 22">
                      <a:extLst>
                        <a:ext uri="{FF2B5EF4-FFF2-40B4-BE49-F238E27FC236}">
                          <a16:creationId xmlns:a16="http://schemas.microsoft.com/office/drawing/2014/main" id="{BA7E3347-A50C-4F16-BE88-C3037848EC6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821897" y="1452143"/>
                      <a:ext cx="1" cy="2012804"/>
                    </a:xfrm>
                    <a:prstGeom prst="line">
                      <a:avLst/>
                    </a:prstGeom>
                    <a:ln w="28575">
                      <a:solidFill>
                        <a:schemeClr val="accent1"/>
                      </a:solidFill>
                      <a:tailEnd type="oval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E33EAC01-A1AC-85A2-64DF-CA3416E46DC5}"/>
                  </a:ext>
                </a:extLst>
              </p:cNvPr>
              <p:cNvGrpSpPr/>
              <p:nvPr/>
            </p:nvGrpSpPr>
            <p:grpSpPr>
              <a:xfrm>
                <a:off x="399133" y="1739563"/>
                <a:ext cx="9296000" cy="584775"/>
                <a:chOff x="399133" y="1719244"/>
                <a:chExt cx="9296000" cy="584775"/>
              </a:xfrm>
            </p:grpSpPr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E5718728-1F72-3017-81E5-A4DC3E2A7F5C}"/>
                    </a:ext>
                  </a:extLst>
                </p:cNvPr>
                <p:cNvSpPr txBox="1"/>
                <p:nvPr/>
              </p:nvSpPr>
              <p:spPr>
                <a:xfrm>
                  <a:off x="399133" y="1719244"/>
                  <a:ext cx="399627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ZA" sz="3200" b="1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1</a:t>
                  </a:r>
                  <a:endParaRPr lang="en-ZA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9526D260-AE38-DB58-3114-2F5E8B4F8398}"/>
                    </a:ext>
                  </a:extLst>
                </p:cNvPr>
                <p:cNvSpPr txBox="1"/>
                <p:nvPr/>
              </p:nvSpPr>
              <p:spPr>
                <a:xfrm>
                  <a:off x="3361874" y="1719244"/>
                  <a:ext cx="399627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ZA" sz="3200" b="1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2</a:t>
                  </a:r>
                  <a:endParaRPr lang="en-ZA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C96C09FE-4B58-75D6-68A3-D3423B6E9E5F}"/>
                    </a:ext>
                  </a:extLst>
                </p:cNvPr>
                <p:cNvSpPr txBox="1"/>
                <p:nvPr/>
              </p:nvSpPr>
              <p:spPr>
                <a:xfrm>
                  <a:off x="6334303" y="1719244"/>
                  <a:ext cx="399627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ZA" sz="3200" b="1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3</a:t>
                  </a:r>
                  <a:endParaRPr lang="en-ZA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4810F538-D8AE-8A42-DF89-AA129E9B355D}"/>
                    </a:ext>
                  </a:extLst>
                </p:cNvPr>
                <p:cNvSpPr txBox="1"/>
                <p:nvPr/>
              </p:nvSpPr>
              <p:spPr>
                <a:xfrm>
                  <a:off x="9295506" y="1719244"/>
                  <a:ext cx="399627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ZA" sz="3200" b="1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4</a:t>
                  </a:r>
                  <a:endParaRPr lang="en-ZA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9627524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extBox 59">
            <a:extLst>
              <a:ext uri="{FF2B5EF4-FFF2-40B4-BE49-F238E27FC236}">
                <a16:creationId xmlns:a16="http://schemas.microsoft.com/office/drawing/2014/main" id="{8C1B05DF-59AD-4DFB-A66D-F3422067AC3A}"/>
              </a:ext>
            </a:extLst>
          </p:cNvPr>
          <p:cNvSpPr txBox="1"/>
          <p:nvPr/>
        </p:nvSpPr>
        <p:spPr>
          <a:xfrm>
            <a:off x="1" y="360120"/>
            <a:ext cx="12191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Data Pre-Processing: Overview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FA0CD013-A3CF-D6F1-4574-2A902446D705}"/>
              </a:ext>
            </a:extLst>
          </p:cNvPr>
          <p:cNvGrpSpPr/>
          <p:nvPr/>
        </p:nvGrpSpPr>
        <p:grpSpPr>
          <a:xfrm>
            <a:off x="149475" y="1348894"/>
            <a:ext cx="11651110" cy="2669752"/>
            <a:chOff x="149475" y="1539394"/>
            <a:chExt cx="11651110" cy="2669752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CD04D2C-0551-7FF3-0913-45E644201C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03755" y="2049145"/>
              <a:ext cx="3212399" cy="0"/>
            </a:xfrm>
            <a:prstGeom prst="line">
              <a:avLst/>
            </a:prstGeom>
            <a:ln w="28575">
              <a:solidFill>
                <a:schemeClr val="accent1">
                  <a:lumMod val="60000"/>
                  <a:lumOff val="40000"/>
                </a:scheme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D1AB286-5BB8-337F-A7EC-DAF143BC2A5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87837" y="2049145"/>
              <a:ext cx="3212399" cy="0"/>
            </a:xfrm>
            <a:prstGeom prst="line">
              <a:avLst/>
            </a:prstGeom>
            <a:ln w="28575">
              <a:solidFill>
                <a:schemeClr val="accent1">
                  <a:lumMod val="40000"/>
                  <a:lumOff val="60000"/>
                </a:scheme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9A859163-7F15-7D5D-7AD0-D2CA2E813D4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06161" y="2049145"/>
              <a:ext cx="3212399" cy="0"/>
            </a:xfrm>
            <a:prstGeom prst="line">
              <a:avLst/>
            </a:prstGeom>
            <a:ln w="28575">
              <a:solidFill>
                <a:schemeClr val="accent1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A9284D3B-05D4-E257-DB92-55928AF15F9B}"/>
                </a:ext>
              </a:extLst>
            </p:cNvPr>
            <p:cNvGrpSpPr/>
            <p:nvPr/>
          </p:nvGrpSpPr>
          <p:grpSpPr>
            <a:xfrm>
              <a:off x="149475" y="1539394"/>
              <a:ext cx="11651110" cy="2669752"/>
              <a:chOff x="149475" y="1539394"/>
              <a:chExt cx="11651110" cy="2669752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99C13715-1CC4-796F-8AEC-227538E8F834}"/>
                  </a:ext>
                </a:extLst>
              </p:cNvPr>
              <p:cNvGrpSpPr/>
              <p:nvPr/>
            </p:nvGrpSpPr>
            <p:grpSpPr>
              <a:xfrm>
                <a:off x="149475" y="1539394"/>
                <a:ext cx="11651110" cy="2669752"/>
                <a:chOff x="149476" y="1616395"/>
                <a:chExt cx="11651110" cy="2366925"/>
              </a:xfrm>
            </p:grpSpPr>
            <p:cxnSp>
              <p:nvCxnSpPr>
                <p:cNvPr id="6" name="Straight Connector 5">
                  <a:extLst>
                    <a:ext uri="{FF2B5EF4-FFF2-40B4-BE49-F238E27FC236}">
                      <a16:creationId xmlns:a16="http://schemas.microsoft.com/office/drawing/2014/main" id="{829FFA54-371D-43BC-A63E-6C931EA42A3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9476" y="2068326"/>
                  <a:ext cx="2291166" cy="0"/>
                </a:xfrm>
                <a:prstGeom prst="line">
                  <a:avLst/>
                </a:prstGeom>
                <a:ln w="28575">
                  <a:solidFill>
                    <a:schemeClr val="accent1">
                      <a:lumMod val="50000"/>
                    </a:schemeClr>
                  </a:solidFill>
                  <a:headEnd type="oval"/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5FE1B804-1473-4902-A878-D9BDA835F57D}"/>
                    </a:ext>
                  </a:extLst>
                </p:cNvPr>
                <p:cNvGrpSpPr/>
                <p:nvPr/>
              </p:nvGrpSpPr>
              <p:grpSpPr>
                <a:xfrm>
                  <a:off x="392362" y="1616395"/>
                  <a:ext cx="11408224" cy="2366925"/>
                  <a:chOff x="146107" y="1616395"/>
                  <a:chExt cx="11408224" cy="2366925"/>
                </a:xfrm>
              </p:grpSpPr>
              <p:grpSp>
                <p:nvGrpSpPr>
                  <p:cNvPr id="17" name="Group 16">
                    <a:extLst>
                      <a:ext uri="{FF2B5EF4-FFF2-40B4-BE49-F238E27FC236}">
                        <a16:creationId xmlns:a16="http://schemas.microsoft.com/office/drawing/2014/main" id="{47B50FAF-2DD9-46C7-838A-9D4F4209BF28}"/>
                      </a:ext>
                    </a:extLst>
                  </p:cNvPr>
                  <p:cNvGrpSpPr/>
                  <p:nvPr/>
                </p:nvGrpSpPr>
                <p:grpSpPr>
                  <a:xfrm>
                    <a:off x="146107" y="1616396"/>
                    <a:ext cx="2520000" cy="2366924"/>
                    <a:chOff x="807763" y="977131"/>
                    <a:chExt cx="2648714" cy="2487819"/>
                  </a:xfrm>
                </p:grpSpPr>
                <p:sp>
                  <p:nvSpPr>
                    <p:cNvPr id="4" name="Arrow: Right 3">
                      <a:extLst>
                        <a:ext uri="{FF2B5EF4-FFF2-40B4-BE49-F238E27FC236}">
                          <a16:creationId xmlns:a16="http://schemas.microsoft.com/office/drawing/2014/main" id="{54FC033E-E215-49B7-A08F-E77CF01EE8C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07763" y="977131"/>
                      <a:ext cx="2648714" cy="950026"/>
                    </a:xfrm>
                    <a:prstGeom prst="rightArrow">
                      <a:avLst/>
                    </a:prstGeom>
                    <a:solidFill>
                      <a:schemeClr val="accent1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11" name="TextBox 10">
                      <a:extLst>
                        <a:ext uri="{FF2B5EF4-FFF2-40B4-BE49-F238E27FC236}">
                          <a16:creationId xmlns:a16="http://schemas.microsoft.com/office/drawing/2014/main" id="{DA9D353F-614C-406F-9948-2E6F95AD2DB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41643" y="1844507"/>
                      <a:ext cx="1923803" cy="162043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>
                        <a:spcBef>
                          <a:spcPts val="600"/>
                        </a:spcBef>
                      </a:pPr>
                      <a:r>
                        <a:rPr lang="en-US" sz="1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Image Isolation Code</a:t>
                      </a:r>
                    </a:p>
                    <a:p>
                      <a:pPr>
                        <a:spcBef>
                          <a:spcPts val="600"/>
                        </a:spcBef>
                      </a:pPr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Kelvin da Silva: “</a:t>
                      </a:r>
                      <a:r>
                        <a:rPr lang="en-US" sz="1400" dirty="0">
                          <a:solidFill>
                            <a:schemeClr val="accent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Tremor</a:t>
                      </a:r>
                      <a:r>
                        <a:rPr lang="en-US" sz="1400" dirty="0">
                          <a:solidFill>
                            <a:srgbClr val="0563C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</a:t>
                      </a:r>
                      <a:r>
                        <a:rPr lang="en-US" sz="1400" dirty="0">
                          <a:solidFill>
                            <a:schemeClr val="accent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Classification</a:t>
                      </a:r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”</a:t>
                      </a:r>
                    </a:p>
                    <a:p>
                      <a:pPr lvl="0">
                        <a:spcBef>
                          <a:spcPts val="600"/>
                        </a:spcBef>
                      </a:pPr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Adrian </a:t>
                      </a:r>
                      <a:r>
                        <a:rPr lang="en-US" sz="1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Rosebrock</a:t>
                      </a:r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 “</a:t>
                      </a:r>
                      <a:r>
                        <a:rPr lang="en-US" sz="1400" dirty="0">
                          <a:solidFill>
                            <a:schemeClr val="accent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OpenCV Text Detection (EAST text detector)</a:t>
                      </a:r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”</a:t>
                      </a:r>
                    </a:p>
                    <a:p>
                      <a:pPr lvl="0">
                        <a:spcBef>
                          <a:spcPts val="600"/>
                        </a:spcBef>
                      </a:pPr>
                      <a:endParaRPr lang="en-US" sz="1400" dirty="0">
                        <a:latin typeface="Georgia Pro Light" panose="02040302050405020303" pitchFamily="18" charset="0"/>
                      </a:endParaRPr>
                    </a:p>
                  </p:txBody>
                </p:sp>
                <p:cxnSp>
                  <p:nvCxnSpPr>
                    <p:cNvPr id="13" name="Straight Connector 12">
                      <a:extLst>
                        <a:ext uri="{FF2B5EF4-FFF2-40B4-BE49-F238E27FC236}">
                          <a16:creationId xmlns:a16="http://schemas.microsoft.com/office/drawing/2014/main" id="{EF339DBC-3A34-4875-910B-BDDD96E0506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821898" y="1452144"/>
                      <a:ext cx="0" cy="2012806"/>
                    </a:xfrm>
                    <a:prstGeom prst="line">
                      <a:avLst/>
                    </a:prstGeom>
                    <a:ln w="28575">
                      <a:solidFill>
                        <a:schemeClr val="accent1">
                          <a:lumMod val="50000"/>
                        </a:schemeClr>
                      </a:solidFill>
                      <a:tailEnd type="oval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34" name="Group 33">
                    <a:extLst>
                      <a:ext uri="{FF2B5EF4-FFF2-40B4-BE49-F238E27FC236}">
                        <a16:creationId xmlns:a16="http://schemas.microsoft.com/office/drawing/2014/main" id="{26B9BD7E-9DA8-4619-897B-5E468B982F01}"/>
                      </a:ext>
                    </a:extLst>
                  </p:cNvPr>
                  <p:cNvGrpSpPr/>
                  <p:nvPr/>
                </p:nvGrpSpPr>
                <p:grpSpPr>
                  <a:xfrm>
                    <a:off x="9034335" y="1616396"/>
                    <a:ext cx="2519996" cy="2366924"/>
                    <a:chOff x="807763" y="977131"/>
                    <a:chExt cx="2648712" cy="2487819"/>
                  </a:xfrm>
                </p:grpSpPr>
                <p:sp>
                  <p:nvSpPr>
                    <p:cNvPr id="35" name="Arrow: Right 34">
                      <a:extLst>
                        <a:ext uri="{FF2B5EF4-FFF2-40B4-BE49-F238E27FC236}">
                          <a16:creationId xmlns:a16="http://schemas.microsoft.com/office/drawing/2014/main" id="{432AB6BE-AA2D-4D5E-8A4C-6874D4F49EB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07763" y="977131"/>
                      <a:ext cx="2648712" cy="950026"/>
                    </a:xfrm>
                    <a:prstGeom prst="rightArrow">
                      <a:avLst/>
                    </a:prstGeom>
                    <a:solidFill>
                      <a:schemeClr val="accent1">
                        <a:lumMod val="40000"/>
                        <a:lumOff val="6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38" name="TextBox 37">
                      <a:extLst>
                        <a:ext uri="{FF2B5EF4-FFF2-40B4-BE49-F238E27FC236}">
                          <a16:creationId xmlns:a16="http://schemas.microsoft.com/office/drawing/2014/main" id="{D82EA89E-DC2B-48CD-A45C-D39D7D40D05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40535" y="1844507"/>
                      <a:ext cx="2514181" cy="154873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>
                        <a:spcBef>
                          <a:spcPts val="600"/>
                        </a:spcBef>
                      </a:pPr>
                      <a:r>
                        <a:rPr lang="en-US" sz="1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Extract Line-C with Rotation/Warp Correction</a:t>
                      </a:r>
                    </a:p>
                    <a:p>
                      <a:pPr lvl="0">
                        <a:spcBef>
                          <a:spcPts val="600"/>
                        </a:spcBef>
                      </a:pPr>
                      <a:r>
                        <a:rPr lang="en-ZA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Adrian </a:t>
                      </a:r>
                      <a:r>
                        <a:rPr lang="en-ZA" sz="1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Rosebrock</a:t>
                      </a:r>
                      <a:r>
                        <a:rPr lang="en-ZA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 </a:t>
                      </a:r>
                      <a:br>
                        <a:rPr lang="en-ZA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ZA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“</a:t>
                      </a:r>
                      <a:r>
                        <a:rPr lang="en-ZA" sz="1400" dirty="0">
                          <a:solidFill>
                            <a:schemeClr val="accent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OpenCV shape detection</a:t>
                      </a:r>
                      <a:r>
                        <a:rPr lang="en-ZA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”</a:t>
                      </a:r>
                    </a:p>
                    <a:p>
                      <a:pPr lvl="0">
                        <a:spcBef>
                          <a:spcPts val="600"/>
                        </a:spcBef>
                      </a:pPr>
                      <a:r>
                        <a:rPr lang="en-ZA" sz="1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jdhao</a:t>
                      </a:r>
                      <a:r>
                        <a:rPr lang="en-ZA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 </a:t>
                      </a:r>
                      <a:br>
                        <a:rPr lang="en-ZA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ZA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“</a:t>
                      </a:r>
                      <a:r>
                        <a:rPr lang="en-ZA" sz="1400" dirty="0">
                          <a:solidFill>
                            <a:schemeClr val="accent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Cropping Rotated Rectangles from Image with OpenCV</a:t>
                      </a:r>
                      <a:r>
                        <a:rPr lang="en-ZA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”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  <p:cxnSp>
                  <p:nvCxnSpPr>
                    <p:cNvPr id="39" name="Straight Connector 38">
                      <a:extLst>
                        <a:ext uri="{FF2B5EF4-FFF2-40B4-BE49-F238E27FC236}">
                          <a16:creationId xmlns:a16="http://schemas.microsoft.com/office/drawing/2014/main" id="{05865C1B-A7B0-43E1-874D-3A8274B68901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821898" y="1452144"/>
                      <a:ext cx="0" cy="2012806"/>
                    </a:xfrm>
                    <a:prstGeom prst="line">
                      <a:avLst/>
                    </a:prstGeom>
                    <a:ln w="28575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tailEnd type="oval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6" name="Group 25">
                    <a:extLst>
                      <a:ext uri="{FF2B5EF4-FFF2-40B4-BE49-F238E27FC236}">
                        <a16:creationId xmlns:a16="http://schemas.microsoft.com/office/drawing/2014/main" id="{FE838C60-000F-40AA-9601-0878EA54279C}"/>
                      </a:ext>
                    </a:extLst>
                  </p:cNvPr>
                  <p:cNvGrpSpPr/>
                  <p:nvPr/>
                </p:nvGrpSpPr>
                <p:grpSpPr>
                  <a:xfrm>
                    <a:off x="6071593" y="1616395"/>
                    <a:ext cx="2520000" cy="2366920"/>
                    <a:chOff x="807763" y="977129"/>
                    <a:chExt cx="2648712" cy="2487811"/>
                  </a:xfrm>
                </p:grpSpPr>
                <p:sp>
                  <p:nvSpPr>
                    <p:cNvPr id="27" name="Arrow: Right 26">
                      <a:extLst>
                        <a:ext uri="{FF2B5EF4-FFF2-40B4-BE49-F238E27FC236}">
                          <a16:creationId xmlns:a16="http://schemas.microsoft.com/office/drawing/2014/main" id="{0668353E-3729-4DA8-9AC7-EF26BAD6A40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07763" y="977129"/>
                      <a:ext cx="2648712" cy="950026"/>
                    </a:xfrm>
                    <a:prstGeom prst="rightArrow">
                      <a:avLst/>
                    </a:pr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0" name="TextBox 29">
                      <a:extLst>
                        <a:ext uri="{FF2B5EF4-FFF2-40B4-BE49-F238E27FC236}">
                          <a16:creationId xmlns:a16="http://schemas.microsoft.com/office/drawing/2014/main" id="{11F96AE9-A603-4154-A4AB-0D3D421FD82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40430" y="1844987"/>
                      <a:ext cx="1976401" cy="121891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>
                        <a:spcBef>
                          <a:spcPts val="600"/>
                        </a:spcBef>
                      </a:pPr>
                      <a:r>
                        <a:rPr lang="en-US" sz="1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Improvement of </a:t>
                      </a:r>
                      <a:br>
                        <a:rPr lang="en-US" sz="1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Original Code</a:t>
                      </a:r>
                    </a:p>
                    <a:p>
                      <a:pPr>
                        <a:spcBef>
                          <a:spcPts val="600"/>
                        </a:spcBef>
                      </a:pPr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Better logic checks</a:t>
                      </a:r>
                    </a:p>
                    <a:p>
                      <a:pPr>
                        <a:spcBef>
                          <a:spcPts val="600"/>
                        </a:spcBef>
                      </a:pPr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Improved error checking </a:t>
                      </a:r>
                    </a:p>
                    <a:p>
                      <a:pPr lvl="0">
                        <a:spcBef>
                          <a:spcPts val="600"/>
                        </a:spcBef>
                      </a:pP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  <p:cxnSp>
                  <p:nvCxnSpPr>
                    <p:cNvPr id="31" name="Straight Connector 30">
                      <a:extLst>
                        <a:ext uri="{FF2B5EF4-FFF2-40B4-BE49-F238E27FC236}">
                          <a16:creationId xmlns:a16="http://schemas.microsoft.com/office/drawing/2014/main" id="{7DD16D42-5C4E-47FF-A1A8-6A431CACCDA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823661" y="1452142"/>
                      <a:ext cx="0" cy="2012798"/>
                    </a:xfrm>
                    <a:prstGeom prst="line">
                      <a:avLst/>
                    </a:prstGeom>
                    <a:ln w="28575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tailEnd type="oval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18" name="Group 17">
                    <a:extLst>
                      <a:ext uri="{FF2B5EF4-FFF2-40B4-BE49-F238E27FC236}">
                        <a16:creationId xmlns:a16="http://schemas.microsoft.com/office/drawing/2014/main" id="{75D78DDC-32C0-434F-B345-B22E232A2948}"/>
                      </a:ext>
                    </a:extLst>
                  </p:cNvPr>
                  <p:cNvGrpSpPr/>
                  <p:nvPr/>
                </p:nvGrpSpPr>
                <p:grpSpPr>
                  <a:xfrm>
                    <a:off x="3108849" y="1616396"/>
                    <a:ext cx="2557539" cy="2366922"/>
                    <a:chOff x="807762" y="977131"/>
                    <a:chExt cx="2688168" cy="2487816"/>
                  </a:xfrm>
                </p:grpSpPr>
                <p:sp>
                  <p:nvSpPr>
                    <p:cNvPr id="19" name="Arrow: Right 18">
                      <a:extLst>
                        <a:ext uri="{FF2B5EF4-FFF2-40B4-BE49-F238E27FC236}">
                          <a16:creationId xmlns:a16="http://schemas.microsoft.com/office/drawing/2014/main" id="{7E3024EC-AAF8-4DC1-8914-D2F81BADEA7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07762" y="977131"/>
                      <a:ext cx="2648712" cy="950026"/>
                    </a:xfrm>
                    <a:prstGeom prst="rightArrow">
                      <a:avLst/>
                    </a:prstGeom>
                    <a:solidFill>
                      <a:schemeClr val="accent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2" name="TextBox 21">
                      <a:extLst>
                        <a:ext uri="{FF2B5EF4-FFF2-40B4-BE49-F238E27FC236}">
                          <a16:creationId xmlns:a16="http://schemas.microsoft.com/office/drawing/2014/main" id="{C9A8D1A4-1C68-4E4A-B85F-C96095C44F7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47206" y="1844506"/>
                      <a:ext cx="2548724" cy="134797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>
                        <a:spcBef>
                          <a:spcPts val="600"/>
                        </a:spcBef>
                      </a:pPr>
                      <a:r>
                        <a:rPr lang="en-US" sz="1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Extraction of </a:t>
                      </a:r>
                      <a:br>
                        <a:rPr lang="en-US" sz="1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Line-Block C</a:t>
                      </a:r>
                    </a:p>
                    <a:p>
                      <a:pPr lvl="0">
                        <a:spcBef>
                          <a:spcPts val="600"/>
                        </a:spcBef>
                      </a:pPr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Extending original </a:t>
                      </a:r>
                      <a:b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code to also extract </a:t>
                      </a:r>
                      <a:b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line-drawing C</a:t>
                      </a:r>
                    </a:p>
                    <a:p>
                      <a:pPr>
                        <a:spcBef>
                          <a:spcPts val="600"/>
                        </a:spcBef>
                      </a:pPr>
                      <a:endParaRPr lang="en-US" sz="1400" b="1" dirty="0">
                        <a:latin typeface="Georgia" panose="02040502050405020303" pitchFamily="18" charset="0"/>
                      </a:endParaRPr>
                    </a:p>
                  </p:txBody>
                </p:sp>
                <p:cxnSp>
                  <p:nvCxnSpPr>
                    <p:cNvPr id="23" name="Straight Connector 22">
                      <a:extLst>
                        <a:ext uri="{FF2B5EF4-FFF2-40B4-BE49-F238E27FC236}">
                          <a16:creationId xmlns:a16="http://schemas.microsoft.com/office/drawing/2014/main" id="{BA7E3347-A50C-4F16-BE88-C3037848EC6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821897" y="1452143"/>
                      <a:ext cx="1" cy="2012804"/>
                    </a:xfrm>
                    <a:prstGeom prst="line">
                      <a:avLst/>
                    </a:prstGeom>
                    <a:ln w="28575">
                      <a:solidFill>
                        <a:schemeClr val="accent1"/>
                      </a:solidFill>
                      <a:tailEnd type="oval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E33EAC01-A1AC-85A2-64DF-CA3416E46DC5}"/>
                  </a:ext>
                </a:extLst>
              </p:cNvPr>
              <p:cNvGrpSpPr/>
              <p:nvPr/>
            </p:nvGrpSpPr>
            <p:grpSpPr>
              <a:xfrm>
                <a:off x="399133" y="1739563"/>
                <a:ext cx="9296000" cy="584775"/>
                <a:chOff x="399133" y="1719244"/>
                <a:chExt cx="9296000" cy="584775"/>
              </a:xfrm>
            </p:grpSpPr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E5718728-1F72-3017-81E5-A4DC3E2A7F5C}"/>
                    </a:ext>
                  </a:extLst>
                </p:cNvPr>
                <p:cNvSpPr txBox="1"/>
                <p:nvPr/>
              </p:nvSpPr>
              <p:spPr>
                <a:xfrm>
                  <a:off x="399133" y="1719244"/>
                  <a:ext cx="399627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ZA" sz="3200" b="1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1</a:t>
                  </a:r>
                  <a:endParaRPr lang="en-ZA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9526D260-AE38-DB58-3114-2F5E8B4F8398}"/>
                    </a:ext>
                  </a:extLst>
                </p:cNvPr>
                <p:cNvSpPr txBox="1"/>
                <p:nvPr/>
              </p:nvSpPr>
              <p:spPr>
                <a:xfrm>
                  <a:off x="3361874" y="1719244"/>
                  <a:ext cx="399627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ZA" sz="3200" b="1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2</a:t>
                  </a:r>
                  <a:endParaRPr lang="en-ZA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C96C09FE-4B58-75D6-68A3-D3423B6E9E5F}"/>
                    </a:ext>
                  </a:extLst>
                </p:cNvPr>
                <p:cNvSpPr txBox="1"/>
                <p:nvPr/>
              </p:nvSpPr>
              <p:spPr>
                <a:xfrm>
                  <a:off x="6334303" y="1719244"/>
                  <a:ext cx="399627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ZA" sz="3200" b="1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3</a:t>
                  </a:r>
                  <a:endParaRPr lang="en-ZA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4810F538-D8AE-8A42-DF89-AA129E9B355D}"/>
                    </a:ext>
                  </a:extLst>
                </p:cNvPr>
                <p:cNvSpPr txBox="1"/>
                <p:nvPr/>
              </p:nvSpPr>
              <p:spPr>
                <a:xfrm>
                  <a:off x="9295506" y="1719244"/>
                  <a:ext cx="399627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ZA" sz="3200" b="1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4</a:t>
                  </a:r>
                  <a:endParaRPr lang="en-ZA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</p:grpSp>
      </p:grpSp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0F1D0997-1CAB-AC63-B2DB-AD203DAC038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32" t="12986" r="24364" b="17658"/>
          <a:stretch/>
        </p:blipFill>
        <p:spPr>
          <a:xfrm>
            <a:off x="1980395" y="4956810"/>
            <a:ext cx="1863930" cy="1800000"/>
          </a:xfrm>
          <a:prstGeom prst="rect">
            <a:avLst/>
          </a:prstGeom>
        </p:spPr>
      </p:pic>
      <p:pic>
        <p:nvPicPr>
          <p:cNvPr id="16" name="Picture 2">
            <a:extLst>
              <a:ext uri="{FF2B5EF4-FFF2-40B4-BE49-F238E27FC236}">
                <a16:creationId xmlns:a16="http://schemas.microsoft.com/office/drawing/2014/main" id="{36F278C6-3D06-80F9-FFD3-2BB2946519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8270" y="5184768"/>
            <a:ext cx="3960000" cy="248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7A8C5B6-6DD8-4DD1-BCF7-93093BAF8358}"/>
              </a:ext>
            </a:extLst>
          </p:cNvPr>
          <p:cNvSpPr txBox="1"/>
          <p:nvPr/>
        </p:nvSpPr>
        <p:spPr>
          <a:xfrm>
            <a:off x="410976" y="4999355"/>
            <a:ext cx="808880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ZA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 1: 				     Method 2:</a:t>
            </a:r>
            <a:br>
              <a:rPr lang="en-ZA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ZA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Spiral A				     Line-drawing C</a:t>
            </a:r>
            <a:endParaRPr lang="en-ZA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58441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, circle&#10;&#10;Description automatically generated">
            <a:extLst>
              <a:ext uri="{FF2B5EF4-FFF2-40B4-BE49-F238E27FC236}">
                <a16:creationId xmlns:a16="http://schemas.microsoft.com/office/drawing/2014/main" id="{6E507B12-58AF-2270-BFEC-419E63D19C6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48" b="25152"/>
          <a:stretch/>
        </p:blipFill>
        <p:spPr>
          <a:xfrm>
            <a:off x="1981200" y="1377714"/>
            <a:ext cx="8229600" cy="4102572"/>
          </a:xfrm>
          <a:prstGeom prst="rect">
            <a:avLst/>
          </a:prstGeom>
        </p:spPr>
      </p:pic>
      <p:sp>
        <p:nvSpPr>
          <p:cNvPr id="57" name="Rectangle 56">
            <a:extLst>
              <a:ext uri="{FF2B5EF4-FFF2-40B4-BE49-F238E27FC236}">
                <a16:creationId xmlns:a16="http://schemas.microsoft.com/office/drawing/2014/main" id="{3849163C-9A0B-EFE1-2918-6DE72BF0BC96}"/>
              </a:ext>
            </a:extLst>
          </p:cNvPr>
          <p:cNvSpPr/>
          <p:nvPr/>
        </p:nvSpPr>
        <p:spPr>
          <a:xfrm>
            <a:off x="3349426" y="2750820"/>
            <a:ext cx="5489660" cy="136477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81FEC42-B523-378C-E4C6-04519AB0E77F}"/>
              </a:ext>
            </a:extLst>
          </p:cNvPr>
          <p:cNvCxnSpPr>
            <a:cxnSpLocks/>
          </p:cNvCxnSpPr>
          <p:nvPr/>
        </p:nvCxnSpPr>
        <p:spPr>
          <a:xfrm>
            <a:off x="10185476" y="1376099"/>
            <a:ext cx="0" cy="4102573"/>
          </a:xfrm>
          <a:prstGeom prst="line">
            <a:avLst/>
          </a:prstGeom>
          <a:ln w="57150">
            <a:solidFill>
              <a:schemeClr val="accent1">
                <a:lumMod val="50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5864B90D-A0E1-7A94-750D-F066E8E3F99F}"/>
              </a:ext>
            </a:extLst>
          </p:cNvPr>
          <p:cNvCxnSpPr>
            <a:cxnSpLocks/>
          </p:cNvCxnSpPr>
          <p:nvPr/>
        </p:nvCxnSpPr>
        <p:spPr>
          <a:xfrm flipH="1" flipV="1">
            <a:off x="3363752" y="2753814"/>
            <a:ext cx="0" cy="1374720"/>
          </a:xfrm>
          <a:prstGeom prst="line">
            <a:avLst/>
          </a:prstGeom>
          <a:ln w="57150">
            <a:solidFill>
              <a:schemeClr val="accent1">
                <a:lumMod val="50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D3E0FAFA-E1E8-B077-C315-68C8F8B1C103}"/>
              </a:ext>
            </a:extLst>
          </p:cNvPr>
          <p:cNvCxnSpPr>
            <a:cxnSpLocks/>
          </p:cNvCxnSpPr>
          <p:nvPr/>
        </p:nvCxnSpPr>
        <p:spPr>
          <a:xfrm flipH="1" flipV="1">
            <a:off x="3367086" y="4118820"/>
            <a:ext cx="5472000" cy="0"/>
          </a:xfrm>
          <a:prstGeom prst="line">
            <a:avLst/>
          </a:prstGeom>
          <a:ln w="57150">
            <a:solidFill>
              <a:schemeClr val="accent1">
                <a:lumMod val="50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0BBEB12A-7032-DBDE-20AC-87D82EBD3E06}"/>
              </a:ext>
            </a:extLst>
          </p:cNvPr>
          <p:cNvCxnSpPr>
            <a:cxnSpLocks/>
          </p:cNvCxnSpPr>
          <p:nvPr/>
        </p:nvCxnSpPr>
        <p:spPr>
          <a:xfrm>
            <a:off x="8839199" y="2750820"/>
            <a:ext cx="0" cy="1394460"/>
          </a:xfrm>
          <a:prstGeom prst="line">
            <a:avLst/>
          </a:prstGeom>
          <a:ln w="57150">
            <a:solidFill>
              <a:schemeClr val="accent1">
                <a:lumMod val="50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A1CB9229-5C1A-C16B-8180-DED17D332378}"/>
              </a:ext>
            </a:extLst>
          </p:cNvPr>
          <p:cNvCxnSpPr>
            <a:cxnSpLocks/>
          </p:cNvCxnSpPr>
          <p:nvPr/>
        </p:nvCxnSpPr>
        <p:spPr>
          <a:xfrm>
            <a:off x="3363752" y="2753814"/>
            <a:ext cx="5450166" cy="13254"/>
          </a:xfrm>
          <a:prstGeom prst="line">
            <a:avLst/>
          </a:prstGeom>
          <a:ln w="57150">
            <a:solidFill>
              <a:schemeClr val="accent1">
                <a:lumMod val="50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766B148-E8BA-5863-B43B-B1994160A5E2}"/>
              </a:ext>
            </a:extLst>
          </p:cNvPr>
          <p:cNvCxnSpPr>
            <a:cxnSpLocks/>
          </p:cNvCxnSpPr>
          <p:nvPr/>
        </p:nvCxnSpPr>
        <p:spPr>
          <a:xfrm flipV="1">
            <a:off x="1977867" y="1376099"/>
            <a:ext cx="0" cy="4102573"/>
          </a:xfrm>
          <a:prstGeom prst="line">
            <a:avLst/>
          </a:prstGeom>
          <a:ln w="57150">
            <a:solidFill>
              <a:schemeClr val="accent1">
                <a:lumMod val="50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E5A120D-783C-FB34-5FE1-5F7A21CD4403}"/>
              </a:ext>
            </a:extLst>
          </p:cNvPr>
          <p:cNvCxnSpPr>
            <a:cxnSpLocks/>
            <a:endCxn id="3" idx="0"/>
          </p:cNvCxnSpPr>
          <p:nvPr/>
        </p:nvCxnSpPr>
        <p:spPr>
          <a:xfrm>
            <a:off x="1981198" y="1376100"/>
            <a:ext cx="4114802" cy="1614"/>
          </a:xfrm>
          <a:prstGeom prst="line">
            <a:avLst/>
          </a:prstGeom>
          <a:ln w="57150">
            <a:solidFill>
              <a:schemeClr val="accent1">
                <a:lumMod val="50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A2BEA66-1B1F-B176-5DD9-D3755F13E96E}"/>
              </a:ext>
            </a:extLst>
          </p:cNvPr>
          <p:cNvCxnSpPr>
            <a:cxnSpLocks/>
            <a:stCxn id="3" idx="0"/>
          </p:cNvCxnSpPr>
          <p:nvPr/>
        </p:nvCxnSpPr>
        <p:spPr>
          <a:xfrm flipV="1">
            <a:off x="6096000" y="1376100"/>
            <a:ext cx="4089476" cy="1614"/>
          </a:xfrm>
          <a:prstGeom prst="line">
            <a:avLst/>
          </a:prstGeom>
          <a:ln w="57150">
            <a:solidFill>
              <a:schemeClr val="accent1">
                <a:lumMod val="50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8F3C941-3489-A913-94CE-132B68B29B7F}"/>
              </a:ext>
            </a:extLst>
          </p:cNvPr>
          <p:cNvCxnSpPr>
            <a:cxnSpLocks/>
            <a:endCxn id="3" idx="2"/>
          </p:cNvCxnSpPr>
          <p:nvPr/>
        </p:nvCxnSpPr>
        <p:spPr>
          <a:xfrm flipH="1">
            <a:off x="6096000" y="5478672"/>
            <a:ext cx="4089476" cy="1614"/>
          </a:xfrm>
          <a:prstGeom prst="line">
            <a:avLst/>
          </a:prstGeom>
          <a:ln w="57150">
            <a:solidFill>
              <a:schemeClr val="accent1">
                <a:lumMod val="50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25B7333-0B7D-47EC-21DC-89FDC3F0E79F}"/>
              </a:ext>
            </a:extLst>
          </p:cNvPr>
          <p:cNvCxnSpPr>
            <a:cxnSpLocks/>
            <a:stCxn id="3" idx="2"/>
          </p:cNvCxnSpPr>
          <p:nvPr/>
        </p:nvCxnSpPr>
        <p:spPr>
          <a:xfrm flipH="1">
            <a:off x="2003102" y="5480286"/>
            <a:ext cx="4092898" cy="0"/>
          </a:xfrm>
          <a:prstGeom prst="line">
            <a:avLst/>
          </a:prstGeom>
          <a:ln w="57150">
            <a:solidFill>
              <a:schemeClr val="accent1">
                <a:lumMod val="50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25D707C8-9647-66AD-BB35-AEA28D286D81}"/>
              </a:ext>
            </a:extLst>
          </p:cNvPr>
          <p:cNvSpPr txBox="1"/>
          <p:nvPr/>
        </p:nvSpPr>
        <p:spPr>
          <a:xfrm>
            <a:off x="3589020" y="3080877"/>
            <a:ext cx="5059680" cy="707886"/>
          </a:xfrm>
          <a:prstGeom prst="rect">
            <a:avLst/>
          </a:prstGeom>
          <a:solidFill>
            <a:srgbClr val="FFFFFF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ZA" altLang="ko-KR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 1</a:t>
            </a:r>
            <a:endParaRPr lang="ko-KR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60898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extBox 59">
            <a:extLst>
              <a:ext uri="{FF2B5EF4-FFF2-40B4-BE49-F238E27FC236}">
                <a16:creationId xmlns:a16="http://schemas.microsoft.com/office/drawing/2014/main" id="{8C1B05DF-59AD-4DFB-A66D-F3422067AC3A}"/>
              </a:ext>
            </a:extLst>
          </p:cNvPr>
          <p:cNvSpPr txBox="1"/>
          <p:nvPr/>
        </p:nvSpPr>
        <p:spPr>
          <a:xfrm>
            <a:off x="1" y="360120"/>
            <a:ext cx="12191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Spiral Tremor Quantification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9C13715-1CC4-796F-8AEC-227538E8F834}"/>
              </a:ext>
            </a:extLst>
          </p:cNvPr>
          <p:cNvGrpSpPr/>
          <p:nvPr/>
        </p:nvGrpSpPr>
        <p:grpSpPr>
          <a:xfrm>
            <a:off x="149475" y="2327421"/>
            <a:ext cx="11893049" cy="2203157"/>
            <a:chOff x="149476" y="2065135"/>
            <a:chExt cx="11893049" cy="2203157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829FFA54-371D-43BC-A63E-6C931EA42A31}"/>
                </a:ext>
              </a:extLst>
            </p:cNvPr>
            <p:cNvCxnSpPr>
              <a:cxnSpLocks/>
            </p:cNvCxnSpPr>
            <p:nvPr/>
          </p:nvCxnSpPr>
          <p:spPr>
            <a:xfrm>
              <a:off x="149476" y="3813172"/>
              <a:ext cx="11893049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5FE1B804-1473-4902-A878-D9BDA835F57D}"/>
                </a:ext>
              </a:extLst>
            </p:cNvPr>
            <p:cNvGrpSpPr/>
            <p:nvPr/>
          </p:nvGrpSpPr>
          <p:grpSpPr>
            <a:xfrm>
              <a:off x="663289" y="2065135"/>
              <a:ext cx="10865422" cy="2203157"/>
              <a:chOff x="417034" y="2065135"/>
              <a:chExt cx="10865422" cy="2203157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47B50FAF-2DD9-46C7-838A-9D4F4209BF28}"/>
                  </a:ext>
                </a:extLst>
              </p:cNvPr>
              <p:cNvGrpSpPr/>
              <p:nvPr/>
            </p:nvGrpSpPr>
            <p:grpSpPr>
              <a:xfrm>
                <a:off x="417034" y="2065135"/>
                <a:ext cx="1977194" cy="2203157"/>
                <a:chOff x="1092530" y="1448790"/>
                <a:chExt cx="2078182" cy="2315687"/>
              </a:xfrm>
            </p:grpSpPr>
            <p:sp>
              <p:nvSpPr>
                <p:cNvPr id="4" name="Arrow: Right 3">
                  <a:extLst>
                    <a:ext uri="{FF2B5EF4-FFF2-40B4-BE49-F238E27FC236}">
                      <a16:creationId xmlns:a16="http://schemas.microsoft.com/office/drawing/2014/main" id="{54FC033E-E215-49B7-A08F-E77CF01EE8C4}"/>
                    </a:ext>
                  </a:extLst>
                </p:cNvPr>
                <p:cNvSpPr/>
                <p:nvPr/>
              </p:nvSpPr>
              <p:spPr>
                <a:xfrm>
                  <a:off x="1092530" y="2814451"/>
                  <a:ext cx="2078182" cy="950026"/>
                </a:xfrm>
                <a:prstGeom prst="rightArrow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DA9D353F-614C-406F-9948-2E6F95AD2DB4}"/>
                    </a:ext>
                  </a:extLst>
                </p:cNvPr>
                <p:cNvSpPr txBox="1"/>
                <p:nvPr/>
              </p:nvSpPr>
              <p:spPr>
                <a:xfrm>
                  <a:off x="1246908" y="1448972"/>
                  <a:ext cx="1923803" cy="160130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>
                    <a:spcBef>
                      <a:spcPts val="600"/>
                    </a:spcBef>
                  </a:pPr>
                  <a:r>
                    <a:rPr lang="en-US" sz="14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Preparation</a:t>
                  </a:r>
                </a:p>
                <a:p>
                  <a:pPr lvl="0">
                    <a:spcBef>
                      <a:spcPts val="600"/>
                    </a:spcBef>
                  </a:pPr>
                  <a:r>
                    <a:rPr lang="en-US" sz="14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Images were resized.</a:t>
                  </a:r>
                </a:p>
                <a:p>
                  <a:pPr lvl="0">
                    <a:spcBef>
                      <a:spcPts val="600"/>
                    </a:spcBef>
                  </a:pPr>
                  <a:r>
                    <a:rPr lang="en-US" sz="14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x and y coordinates of the spiral pixels were extracted.</a:t>
                  </a:r>
                </a:p>
                <a:p>
                  <a:pPr marL="285750" lvl="0" indent="-285750">
                    <a:spcBef>
                      <a:spcPts val="600"/>
                    </a:spcBef>
                    <a:buFont typeface="Arial" panose="020B0604020202020204" pitchFamily="34" charset="0"/>
                    <a:buChar char="•"/>
                  </a:pPr>
                  <a:endParaRPr lang="en-US" sz="1400" dirty="0">
                    <a:latin typeface="Georgia Pro Light" panose="02040302050405020303" pitchFamily="18" charset="0"/>
                  </a:endParaRPr>
                </a:p>
              </p:txBody>
            </p:sp>
            <p:cxnSp>
              <p:nvCxnSpPr>
                <p:cNvPr id="13" name="Straight Connector 12">
                  <a:extLst>
                    <a:ext uri="{FF2B5EF4-FFF2-40B4-BE49-F238E27FC236}">
                      <a16:creationId xmlns:a16="http://schemas.microsoft.com/office/drawing/2014/main" id="{EF339DBC-3A34-4875-910B-BDDD96E05064}"/>
                    </a:ext>
                  </a:extLst>
                </p:cNvPr>
                <p:cNvCxnSpPr>
                  <a:cxnSpLocks/>
                  <a:stCxn id="4" idx="1"/>
                </p:cNvCxnSpPr>
                <p:nvPr/>
              </p:nvCxnSpPr>
              <p:spPr>
                <a:xfrm flipV="1">
                  <a:off x="1092530" y="1448790"/>
                  <a:ext cx="0" cy="1840674"/>
                </a:xfrm>
                <a:prstGeom prst="line">
                  <a:avLst/>
                </a:prstGeom>
                <a:ln>
                  <a:solidFill>
                    <a:schemeClr val="accent5">
                      <a:lumMod val="50000"/>
                    </a:schemeClr>
                  </a:solidFill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26B9BD7E-9DA8-4619-897B-5E468B982F01}"/>
                  </a:ext>
                </a:extLst>
              </p:cNvPr>
              <p:cNvGrpSpPr/>
              <p:nvPr/>
            </p:nvGrpSpPr>
            <p:grpSpPr>
              <a:xfrm>
                <a:off x="9305262" y="2065135"/>
                <a:ext cx="1977194" cy="2203157"/>
                <a:chOff x="1092530" y="1448790"/>
                <a:chExt cx="2078182" cy="2315687"/>
              </a:xfrm>
            </p:grpSpPr>
            <p:sp>
              <p:nvSpPr>
                <p:cNvPr id="35" name="Arrow: Right 34">
                  <a:extLst>
                    <a:ext uri="{FF2B5EF4-FFF2-40B4-BE49-F238E27FC236}">
                      <a16:creationId xmlns:a16="http://schemas.microsoft.com/office/drawing/2014/main" id="{432AB6BE-AA2D-4D5E-8A4C-6874D4F49EBB}"/>
                    </a:ext>
                  </a:extLst>
                </p:cNvPr>
                <p:cNvSpPr/>
                <p:nvPr/>
              </p:nvSpPr>
              <p:spPr>
                <a:xfrm>
                  <a:off x="1092530" y="2814451"/>
                  <a:ext cx="2078182" cy="950026"/>
                </a:xfrm>
                <a:prstGeom prst="rightArrow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D82EA89E-DC2B-48CD-A45C-D39D7D40D05A}"/>
                    </a:ext>
                  </a:extLst>
                </p:cNvPr>
                <p:cNvSpPr txBox="1"/>
                <p:nvPr/>
              </p:nvSpPr>
              <p:spPr>
                <a:xfrm>
                  <a:off x="1246909" y="1448790"/>
                  <a:ext cx="1923803" cy="143956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>
                    <a:spcBef>
                      <a:spcPts val="600"/>
                    </a:spcBef>
                  </a:pPr>
                  <a:r>
                    <a:rPr lang="en-US" sz="14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Relative Orientations</a:t>
                  </a:r>
                </a:p>
                <a:p>
                  <a:pPr lvl="0">
                    <a:spcBef>
                      <a:spcPts val="600"/>
                    </a:spcBef>
                  </a:pPr>
                  <a:r>
                    <a:rPr lang="en-US" sz="14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The angles made by the gradients of the spiral edges relative to the </a:t>
                  </a:r>
                  <a:r>
                    <a:rPr lang="en-US" sz="14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centre</a:t>
                  </a:r>
                  <a:r>
                    <a:rPr lang="en-US" sz="14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of the spiral were determined.  </a:t>
                  </a:r>
                </a:p>
              </p:txBody>
            </p:sp>
            <p:cxnSp>
              <p:nvCxnSpPr>
                <p:cNvPr id="39" name="Straight Connector 38">
                  <a:extLst>
                    <a:ext uri="{FF2B5EF4-FFF2-40B4-BE49-F238E27FC236}">
                      <a16:creationId xmlns:a16="http://schemas.microsoft.com/office/drawing/2014/main" id="{05865C1B-A7B0-43E1-874D-3A8274B68901}"/>
                    </a:ext>
                  </a:extLst>
                </p:cNvPr>
                <p:cNvCxnSpPr>
                  <a:cxnSpLocks/>
                  <a:stCxn id="35" idx="1"/>
                </p:cNvCxnSpPr>
                <p:nvPr/>
              </p:nvCxnSpPr>
              <p:spPr>
                <a:xfrm flipV="1">
                  <a:off x="1092530" y="1448790"/>
                  <a:ext cx="0" cy="1840674"/>
                </a:xfrm>
                <a:prstGeom prst="line">
                  <a:avLst/>
                </a:prstGeom>
                <a:ln>
                  <a:solidFill>
                    <a:schemeClr val="accent3"/>
                  </a:solidFill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FE838C60-000F-40AA-9601-0878EA54279C}"/>
                  </a:ext>
                </a:extLst>
              </p:cNvPr>
              <p:cNvGrpSpPr/>
              <p:nvPr/>
            </p:nvGrpSpPr>
            <p:grpSpPr>
              <a:xfrm>
                <a:off x="6342520" y="2065135"/>
                <a:ext cx="1998204" cy="2203157"/>
                <a:chOff x="1092530" y="1448790"/>
                <a:chExt cx="2100265" cy="2315687"/>
              </a:xfrm>
            </p:grpSpPr>
            <p:sp>
              <p:nvSpPr>
                <p:cNvPr id="27" name="Arrow: Right 26">
                  <a:extLst>
                    <a:ext uri="{FF2B5EF4-FFF2-40B4-BE49-F238E27FC236}">
                      <a16:creationId xmlns:a16="http://schemas.microsoft.com/office/drawing/2014/main" id="{0668353E-3729-4DA8-9AC7-EF26BAD6A40A}"/>
                    </a:ext>
                  </a:extLst>
                </p:cNvPr>
                <p:cNvSpPr/>
                <p:nvPr/>
              </p:nvSpPr>
              <p:spPr>
                <a:xfrm>
                  <a:off x="1092530" y="2814451"/>
                  <a:ext cx="2078182" cy="950026"/>
                </a:xfrm>
                <a:prstGeom prst="rightArrow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11F96AE9-A603-4154-A4AB-0D3D421FD822}"/>
                    </a:ext>
                  </a:extLst>
                </p:cNvPr>
                <p:cNvSpPr txBox="1"/>
                <p:nvPr/>
              </p:nvSpPr>
              <p:spPr>
                <a:xfrm>
                  <a:off x="1243706" y="1448790"/>
                  <a:ext cx="1949089" cy="121311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>
                    <a:spcBef>
                      <a:spcPts val="600"/>
                    </a:spcBef>
                  </a:pPr>
                  <a:r>
                    <a:rPr lang="en-US" sz="14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Pixel Angles</a:t>
                  </a:r>
                </a:p>
                <a:p>
                  <a:pPr lvl="0">
                    <a:spcBef>
                      <a:spcPts val="600"/>
                    </a:spcBef>
                  </a:pPr>
                  <a:r>
                    <a:rPr lang="en-US" sz="14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The angle that each pixel made with a horizontal line through the spiral </a:t>
                  </a:r>
                  <a:r>
                    <a:rPr lang="en-US" sz="14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centre</a:t>
                  </a:r>
                  <a:r>
                    <a:rPr lang="en-US" sz="14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was determined</a:t>
                  </a:r>
                </a:p>
              </p:txBody>
            </p:sp>
            <p:cxnSp>
              <p:nvCxnSpPr>
                <p:cNvPr id="31" name="Straight Connector 30">
                  <a:extLst>
                    <a:ext uri="{FF2B5EF4-FFF2-40B4-BE49-F238E27FC236}">
                      <a16:creationId xmlns:a16="http://schemas.microsoft.com/office/drawing/2014/main" id="{7DD16D42-5C4E-47FF-A1A8-6A431CACCDA6}"/>
                    </a:ext>
                  </a:extLst>
                </p:cNvPr>
                <p:cNvCxnSpPr>
                  <a:cxnSpLocks/>
                  <a:stCxn id="27" idx="1"/>
                </p:cNvCxnSpPr>
                <p:nvPr/>
              </p:nvCxnSpPr>
              <p:spPr>
                <a:xfrm flipV="1">
                  <a:off x="1092530" y="1448790"/>
                  <a:ext cx="0" cy="1840674"/>
                </a:xfrm>
                <a:prstGeom prst="line">
                  <a:avLst/>
                </a:prstGeom>
                <a:ln>
                  <a:solidFill>
                    <a:schemeClr val="accent5">
                      <a:lumMod val="60000"/>
                      <a:lumOff val="40000"/>
                    </a:schemeClr>
                  </a:solidFill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75D78DDC-32C0-434F-B345-B22E232A2948}"/>
                  </a:ext>
                </a:extLst>
              </p:cNvPr>
              <p:cNvGrpSpPr/>
              <p:nvPr/>
            </p:nvGrpSpPr>
            <p:grpSpPr>
              <a:xfrm>
                <a:off x="3379777" y="2065135"/>
                <a:ext cx="1998205" cy="2203157"/>
                <a:chOff x="1092530" y="1448790"/>
                <a:chExt cx="2100266" cy="2315687"/>
              </a:xfrm>
            </p:grpSpPr>
            <p:sp>
              <p:nvSpPr>
                <p:cNvPr id="19" name="Arrow: Right 18">
                  <a:extLst>
                    <a:ext uri="{FF2B5EF4-FFF2-40B4-BE49-F238E27FC236}">
                      <a16:creationId xmlns:a16="http://schemas.microsoft.com/office/drawing/2014/main" id="{7E3024EC-AAF8-4DC1-8914-D2F81BADEA76}"/>
                    </a:ext>
                  </a:extLst>
                </p:cNvPr>
                <p:cNvSpPr/>
                <p:nvPr/>
              </p:nvSpPr>
              <p:spPr>
                <a:xfrm>
                  <a:off x="1092530" y="2814451"/>
                  <a:ext cx="2078182" cy="950026"/>
                </a:xfrm>
                <a:prstGeom prst="rightArrow">
                  <a:avLst/>
                </a:pr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C9A8D1A4-1C68-4E4A-B85F-C96095C44F76}"/>
                    </a:ext>
                  </a:extLst>
                </p:cNvPr>
                <p:cNvSpPr txBox="1"/>
                <p:nvPr/>
              </p:nvSpPr>
              <p:spPr>
                <a:xfrm>
                  <a:off x="1268993" y="1448790"/>
                  <a:ext cx="1923803" cy="129398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>
                    <a:spcBef>
                      <a:spcPts val="600"/>
                    </a:spcBef>
                  </a:pPr>
                  <a:r>
                    <a:rPr lang="en-US" sz="14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Sobel Edge Detection</a:t>
                  </a:r>
                </a:p>
                <a:p>
                  <a:pPr>
                    <a:spcBef>
                      <a:spcPts val="600"/>
                    </a:spcBef>
                  </a:pPr>
                  <a:r>
                    <a:rPr lang="en-US" sz="14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The angles made by the gradients of the spiral edges were determined</a:t>
                  </a:r>
                </a:p>
                <a:p>
                  <a:pPr>
                    <a:spcBef>
                      <a:spcPts val="600"/>
                    </a:spcBef>
                  </a:pPr>
                  <a:endParaRPr lang="en-US" sz="1400" b="1" dirty="0">
                    <a:latin typeface="Georgia" panose="02040502050405020303" pitchFamily="18" charset="0"/>
                  </a:endParaRPr>
                </a:p>
              </p:txBody>
            </p:sp>
            <p:cxnSp>
              <p:nvCxnSpPr>
                <p:cNvPr id="23" name="Straight Connector 22">
                  <a:extLst>
                    <a:ext uri="{FF2B5EF4-FFF2-40B4-BE49-F238E27FC236}">
                      <a16:creationId xmlns:a16="http://schemas.microsoft.com/office/drawing/2014/main" id="{BA7E3347-A50C-4F16-BE88-C3037848EC6D}"/>
                    </a:ext>
                  </a:extLst>
                </p:cNvPr>
                <p:cNvCxnSpPr>
                  <a:cxnSpLocks/>
                  <a:stCxn id="19" idx="1"/>
                </p:cNvCxnSpPr>
                <p:nvPr/>
              </p:nvCxnSpPr>
              <p:spPr>
                <a:xfrm flipV="1">
                  <a:off x="1092530" y="1448790"/>
                  <a:ext cx="0" cy="1840674"/>
                </a:xfrm>
                <a:prstGeom prst="line">
                  <a:avLst/>
                </a:prstGeom>
                <a:ln>
                  <a:solidFill>
                    <a:schemeClr val="accent5">
                      <a:lumMod val="75000"/>
                    </a:schemeClr>
                  </a:solidFill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22921576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extBox 59">
            <a:extLst>
              <a:ext uri="{FF2B5EF4-FFF2-40B4-BE49-F238E27FC236}">
                <a16:creationId xmlns:a16="http://schemas.microsoft.com/office/drawing/2014/main" id="{8C1B05DF-59AD-4DFB-A66D-F3422067AC3A}"/>
              </a:ext>
            </a:extLst>
          </p:cNvPr>
          <p:cNvSpPr txBox="1"/>
          <p:nvPr/>
        </p:nvSpPr>
        <p:spPr>
          <a:xfrm>
            <a:off x="1" y="360120"/>
            <a:ext cx="12191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Spiral Tremor Quantification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9C13715-1CC4-796F-8AEC-227538E8F834}"/>
              </a:ext>
            </a:extLst>
          </p:cNvPr>
          <p:cNvGrpSpPr/>
          <p:nvPr/>
        </p:nvGrpSpPr>
        <p:grpSpPr>
          <a:xfrm>
            <a:off x="149475" y="2327421"/>
            <a:ext cx="11893049" cy="2203157"/>
            <a:chOff x="149476" y="2065135"/>
            <a:chExt cx="11893049" cy="2203157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829FFA54-371D-43BC-A63E-6C931EA42A31}"/>
                </a:ext>
              </a:extLst>
            </p:cNvPr>
            <p:cNvCxnSpPr>
              <a:cxnSpLocks/>
            </p:cNvCxnSpPr>
            <p:nvPr/>
          </p:nvCxnSpPr>
          <p:spPr>
            <a:xfrm>
              <a:off x="149476" y="3813172"/>
              <a:ext cx="11893049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5FE1B804-1473-4902-A878-D9BDA835F57D}"/>
                </a:ext>
              </a:extLst>
            </p:cNvPr>
            <p:cNvGrpSpPr/>
            <p:nvPr/>
          </p:nvGrpSpPr>
          <p:grpSpPr>
            <a:xfrm>
              <a:off x="663289" y="2065135"/>
              <a:ext cx="10865422" cy="2203157"/>
              <a:chOff x="417034" y="2065135"/>
              <a:chExt cx="10865422" cy="2203157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47B50FAF-2DD9-46C7-838A-9D4F4209BF28}"/>
                  </a:ext>
                </a:extLst>
              </p:cNvPr>
              <p:cNvGrpSpPr/>
              <p:nvPr/>
            </p:nvGrpSpPr>
            <p:grpSpPr>
              <a:xfrm>
                <a:off x="417034" y="2065135"/>
                <a:ext cx="1977194" cy="2203157"/>
                <a:chOff x="1092530" y="1448790"/>
                <a:chExt cx="2078182" cy="2315687"/>
              </a:xfrm>
            </p:grpSpPr>
            <p:sp>
              <p:nvSpPr>
                <p:cNvPr id="4" name="Arrow: Right 3">
                  <a:extLst>
                    <a:ext uri="{FF2B5EF4-FFF2-40B4-BE49-F238E27FC236}">
                      <a16:creationId xmlns:a16="http://schemas.microsoft.com/office/drawing/2014/main" id="{54FC033E-E215-49B7-A08F-E77CF01EE8C4}"/>
                    </a:ext>
                  </a:extLst>
                </p:cNvPr>
                <p:cNvSpPr/>
                <p:nvPr/>
              </p:nvSpPr>
              <p:spPr>
                <a:xfrm>
                  <a:off x="1092530" y="2814451"/>
                  <a:ext cx="2078182" cy="950026"/>
                </a:xfrm>
                <a:prstGeom prst="rightArrow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DA9D353F-614C-406F-9948-2E6F95AD2DB4}"/>
                    </a:ext>
                  </a:extLst>
                </p:cNvPr>
                <p:cNvSpPr txBox="1"/>
                <p:nvPr/>
              </p:nvSpPr>
              <p:spPr>
                <a:xfrm>
                  <a:off x="1246908" y="1448972"/>
                  <a:ext cx="1923803" cy="160130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>
                    <a:spcBef>
                      <a:spcPts val="600"/>
                    </a:spcBef>
                  </a:pPr>
                  <a:r>
                    <a:rPr lang="en-US" sz="1400" b="1" dirty="0">
                      <a:solidFill>
                        <a:srgbClr val="0070C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Preparation</a:t>
                  </a:r>
                </a:p>
                <a:p>
                  <a:pPr lvl="0">
                    <a:spcBef>
                      <a:spcPts val="600"/>
                    </a:spcBef>
                  </a:pPr>
                  <a:r>
                    <a:rPr lang="en-US" sz="14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Images were resized.</a:t>
                  </a:r>
                </a:p>
                <a:p>
                  <a:pPr lvl="0">
                    <a:spcBef>
                      <a:spcPts val="600"/>
                    </a:spcBef>
                  </a:pPr>
                  <a:r>
                    <a:rPr lang="en-US" sz="14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x and y coordinates of the spiral pixels were extracted.</a:t>
                  </a:r>
                </a:p>
                <a:p>
                  <a:pPr marL="285750" lvl="0" indent="-285750">
                    <a:spcBef>
                      <a:spcPts val="600"/>
                    </a:spcBef>
                    <a:buFont typeface="Arial" panose="020B0604020202020204" pitchFamily="34" charset="0"/>
                    <a:buChar char="•"/>
                  </a:pPr>
                  <a:endParaRPr lang="en-US" sz="1400" dirty="0">
                    <a:latin typeface="Georgia Pro Light" panose="02040302050405020303" pitchFamily="18" charset="0"/>
                  </a:endParaRPr>
                </a:p>
              </p:txBody>
            </p:sp>
            <p:cxnSp>
              <p:nvCxnSpPr>
                <p:cNvPr id="13" name="Straight Connector 12">
                  <a:extLst>
                    <a:ext uri="{FF2B5EF4-FFF2-40B4-BE49-F238E27FC236}">
                      <a16:creationId xmlns:a16="http://schemas.microsoft.com/office/drawing/2014/main" id="{EF339DBC-3A34-4875-910B-BDDD96E05064}"/>
                    </a:ext>
                  </a:extLst>
                </p:cNvPr>
                <p:cNvCxnSpPr>
                  <a:cxnSpLocks/>
                  <a:stCxn id="4" idx="1"/>
                </p:cNvCxnSpPr>
                <p:nvPr/>
              </p:nvCxnSpPr>
              <p:spPr>
                <a:xfrm flipV="1">
                  <a:off x="1092530" y="1448790"/>
                  <a:ext cx="0" cy="1840674"/>
                </a:xfrm>
                <a:prstGeom prst="line">
                  <a:avLst/>
                </a:prstGeom>
                <a:ln>
                  <a:solidFill>
                    <a:schemeClr val="accent5">
                      <a:lumMod val="50000"/>
                    </a:schemeClr>
                  </a:solidFill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26B9BD7E-9DA8-4619-897B-5E468B982F01}"/>
                  </a:ext>
                </a:extLst>
              </p:cNvPr>
              <p:cNvGrpSpPr/>
              <p:nvPr/>
            </p:nvGrpSpPr>
            <p:grpSpPr>
              <a:xfrm>
                <a:off x="9305262" y="2065135"/>
                <a:ext cx="1977194" cy="2203157"/>
                <a:chOff x="1092530" y="1448790"/>
                <a:chExt cx="2078182" cy="2315687"/>
              </a:xfrm>
            </p:grpSpPr>
            <p:sp>
              <p:nvSpPr>
                <p:cNvPr id="35" name="Arrow: Right 34">
                  <a:extLst>
                    <a:ext uri="{FF2B5EF4-FFF2-40B4-BE49-F238E27FC236}">
                      <a16:creationId xmlns:a16="http://schemas.microsoft.com/office/drawing/2014/main" id="{432AB6BE-AA2D-4D5E-8A4C-6874D4F49EBB}"/>
                    </a:ext>
                  </a:extLst>
                </p:cNvPr>
                <p:cNvSpPr/>
                <p:nvPr/>
              </p:nvSpPr>
              <p:spPr>
                <a:xfrm>
                  <a:off x="1092530" y="2814451"/>
                  <a:ext cx="2078182" cy="950026"/>
                </a:xfrm>
                <a:prstGeom prst="rightArrow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D82EA89E-DC2B-48CD-A45C-D39D7D40D05A}"/>
                    </a:ext>
                  </a:extLst>
                </p:cNvPr>
                <p:cNvSpPr txBox="1"/>
                <p:nvPr/>
              </p:nvSpPr>
              <p:spPr>
                <a:xfrm>
                  <a:off x="1246909" y="1448790"/>
                  <a:ext cx="1923803" cy="143956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>
                    <a:spcBef>
                      <a:spcPts val="600"/>
                    </a:spcBef>
                  </a:pPr>
                  <a:r>
                    <a:rPr lang="en-US" sz="14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Relative Orientations</a:t>
                  </a:r>
                </a:p>
                <a:p>
                  <a:pPr lvl="0">
                    <a:spcBef>
                      <a:spcPts val="600"/>
                    </a:spcBef>
                  </a:pPr>
                  <a:r>
                    <a:rPr lang="en-US" sz="14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The angles made by the gradients of the spiral edges relative to the </a:t>
                  </a:r>
                  <a:r>
                    <a:rPr lang="en-US" sz="14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centre</a:t>
                  </a:r>
                  <a:r>
                    <a:rPr lang="en-US" sz="14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of the spiral were determined.  </a:t>
                  </a:r>
                </a:p>
              </p:txBody>
            </p:sp>
            <p:cxnSp>
              <p:nvCxnSpPr>
                <p:cNvPr id="39" name="Straight Connector 38">
                  <a:extLst>
                    <a:ext uri="{FF2B5EF4-FFF2-40B4-BE49-F238E27FC236}">
                      <a16:creationId xmlns:a16="http://schemas.microsoft.com/office/drawing/2014/main" id="{05865C1B-A7B0-43E1-874D-3A8274B68901}"/>
                    </a:ext>
                  </a:extLst>
                </p:cNvPr>
                <p:cNvCxnSpPr>
                  <a:cxnSpLocks/>
                  <a:stCxn id="35" idx="1"/>
                </p:cNvCxnSpPr>
                <p:nvPr/>
              </p:nvCxnSpPr>
              <p:spPr>
                <a:xfrm flipV="1">
                  <a:off x="1092530" y="1448790"/>
                  <a:ext cx="0" cy="1840674"/>
                </a:xfrm>
                <a:prstGeom prst="line">
                  <a:avLst/>
                </a:prstGeom>
                <a:ln>
                  <a:solidFill>
                    <a:schemeClr val="accent3"/>
                  </a:solidFill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FE838C60-000F-40AA-9601-0878EA54279C}"/>
                  </a:ext>
                </a:extLst>
              </p:cNvPr>
              <p:cNvGrpSpPr/>
              <p:nvPr/>
            </p:nvGrpSpPr>
            <p:grpSpPr>
              <a:xfrm>
                <a:off x="6342520" y="2065135"/>
                <a:ext cx="1998204" cy="2203157"/>
                <a:chOff x="1092530" y="1448790"/>
                <a:chExt cx="2100265" cy="2315687"/>
              </a:xfrm>
            </p:grpSpPr>
            <p:sp>
              <p:nvSpPr>
                <p:cNvPr id="27" name="Arrow: Right 26">
                  <a:extLst>
                    <a:ext uri="{FF2B5EF4-FFF2-40B4-BE49-F238E27FC236}">
                      <a16:creationId xmlns:a16="http://schemas.microsoft.com/office/drawing/2014/main" id="{0668353E-3729-4DA8-9AC7-EF26BAD6A40A}"/>
                    </a:ext>
                  </a:extLst>
                </p:cNvPr>
                <p:cNvSpPr/>
                <p:nvPr/>
              </p:nvSpPr>
              <p:spPr>
                <a:xfrm>
                  <a:off x="1092530" y="2814451"/>
                  <a:ext cx="2078182" cy="950026"/>
                </a:xfrm>
                <a:prstGeom prst="rightArrow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11F96AE9-A603-4154-A4AB-0D3D421FD822}"/>
                    </a:ext>
                  </a:extLst>
                </p:cNvPr>
                <p:cNvSpPr txBox="1"/>
                <p:nvPr/>
              </p:nvSpPr>
              <p:spPr>
                <a:xfrm>
                  <a:off x="1243706" y="1448790"/>
                  <a:ext cx="1949089" cy="121311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>
                    <a:spcBef>
                      <a:spcPts val="600"/>
                    </a:spcBef>
                  </a:pPr>
                  <a:r>
                    <a:rPr lang="en-US" sz="14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Pixel Angles</a:t>
                  </a:r>
                </a:p>
                <a:p>
                  <a:pPr lvl="0">
                    <a:spcBef>
                      <a:spcPts val="600"/>
                    </a:spcBef>
                  </a:pPr>
                  <a:r>
                    <a:rPr lang="en-US" sz="14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The angle that each pixel made with a horizontal line through the spiral </a:t>
                  </a:r>
                  <a:r>
                    <a:rPr lang="en-US" sz="14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centre</a:t>
                  </a:r>
                  <a:r>
                    <a:rPr lang="en-US" sz="14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was determined</a:t>
                  </a:r>
                </a:p>
              </p:txBody>
            </p:sp>
            <p:cxnSp>
              <p:nvCxnSpPr>
                <p:cNvPr id="31" name="Straight Connector 30">
                  <a:extLst>
                    <a:ext uri="{FF2B5EF4-FFF2-40B4-BE49-F238E27FC236}">
                      <a16:creationId xmlns:a16="http://schemas.microsoft.com/office/drawing/2014/main" id="{7DD16D42-5C4E-47FF-A1A8-6A431CACCDA6}"/>
                    </a:ext>
                  </a:extLst>
                </p:cNvPr>
                <p:cNvCxnSpPr>
                  <a:cxnSpLocks/>
                  <a:stCxn id="27" idx="1"/>
                </p:cNvCxnSpPr>
                <p:nvPr/>
              </p:nvCxnSpPr>
              <p:spPr>
                <a:xfrm flipV="1">
                  <a:off x="1092530" y="1448790"/>
                  <a:ext cx="0" cy="1840674"/>
                </a:xfrm>
                <a:prstGeom prst="line">
                  <a:avLst/>
                </a:prstGeom>
                <a:ln>
                  <a:solidFill>
                    <a:schemeClr val="accent5">
                      <a:lumMod val="60000"/>
                      <a:lumOff val="40000"/>
                    </a:schemeClr>
                  </a:solidFill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75D78DDC-32C0-434F-B345-B22E232A2948}"/>
                  </a:ext>
                </a:extLst>
              </p:cNvPr>
              <p:cNvGrpSpPr/>
              <p:nvPr/>
            </p:nvGrpSpPr>
            <p:grpSpPr>
              <a:xfrm>
                <a:off x="3379777" y="2065135"/>
                <a:ext cx="1998205" cy="2203157"/>
                <a:chOff x="1092530" y="1448790"/>
                <a:chExt cx="2100266" cy="2315687"/>
              </a:xfrm>
            </p:grpSpPr>
            <p:sp>
              <p:nvSpPr>
                <p:cNvPr id="19" name="Arrow: Right 18">
                  <a:extLst>
                    <a:ext uri="{FF2B5EF4-FFF2-40B4-BE49-F238E27FC236}">
                      <a16:creationId xmlns:a16="http://schemas.microsoft.com/office/drawing/2014/main" id="{7E3024EC-AAF8-4DC1-8914-D2F81BADEA76}"/>
                    </a:ext>
                  </a:extLst>
                </p:cNvPr>
                <p:cNvSpPr/>
                <p:nvPr/>
              </p:nvSpPr>
              <p:spPr>
                <a:xfrm>
                  <a:off x="1092530" y="2814451"/>
                  <a:ext cx="2078182" cy="950026"/>
                </a:xfrm>
                <a:prstGeom prst="rightArrow">
                  <a:avLst/>
                </a:pr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C9A8D1A4-1C68-4E4A-B85F-C96095C44F76}"/>
                    </a:ext>
                  </a:extLst>
                </p:cNvPr>
                <p:cNvSpPr txBox="1"/>
                <p:nvPr/>
              </p:nvSpPr>
              <p:spPr>
                <a:xfrm>
                  <a:off x="1268993" y="1448790"/>
                  <a:ext cx="1923803" cy="129398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>
                    <a:spcBef>
                      <a:spcPts val="600"/>
                    </a:spcBef>
                  </a:pPr>
                  <a:r>
                    <a:rPr lang="en-US" sz="14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Sobel Edge Detection</a:t>
                  </a:r>
                </a:p>
                <a:p>
                  <a:pPr>
                    <a:spcBef>
                      <a:spcPts val="600"/>
                    </a:spcBef>
                  </a:pPr>
                  <a:r>
                    <a:rPr lang="en-US" sz="14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The angles made by the gradients of the spiral edges were determined</a:t>
                  </a:r>
                </a:p>
                <a:p>
                  <a:pPr>
                    <a:spcBef>
                      <a:spcPts val="600"/>
                    </a:spcBef>
                  </a:pPr>
                  <a:endParaRPr lang="en-US" sz="1400" b="1" dirty="0">
                    <a:latin typeface="Georgia" panose="02040502050405020303" pitchFamily="18" charset="0"/>
                  </a:endParaRPr>
                </a:p>
              </p:txBody>
            </p:sp>
            <p:cxnSp>
              <p:nvCxnSpPr>
                <p:cNvPr id="23" name="Straight Connector 22">
                  <a:extLst>
                    <a:ext uri="{FF2B5EF4-FFF2-40B4-BE49-F238E27FC236}">
                      <a16:creationId xmlns:a16="http://schemas.microsoft.com/office/drawing/2014/main" id="{BA7E3347-A50C-4F16-BE88-C3037848EC6D}"/>
                    </a:ext>
                  </a:extLst>
                </p:cNvPr>
                <p:cNvCxnSpPr>
                  <a:cxnSpLocks/>
                  <a:stCxn id="19" idx="1"/>
                </p:cNvCxnSpPr>
                <p:nvPr/>
              </p:nvCxnSpPr>
              <p:spPr>
                <a:xfrm flipV="1">
                  <a:off x="1092530" y="1448790"/>
                  <a:ext cx="0" cy="1840674"/>
                </a:xfrm>
                <a:prstGeom prst="line">
                  <a:avLst/>
                </a:prstGeom>
                <a:ln>
                  <a:solidFill>
                    <a:schemeClr val="accent5">
                      <a:lumMod val="75000"/>
                    </a:schemeClr>
                  </a:solidFill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40763176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extBox 59">
            <a:extLst>
              <a:ext uri="{FF2B5EF4-FFF2-40B4-BE49-F238E27FC236}">
                <a16:creationId xmlns:a16="http://schemas.microsoft.com/office/drawing/2014/main" id="{8C1B05DF-59AD-4DFB-A66D-F3422067AC3A}"/>
              </a:ext>
            </a:extLst>
          </p:cNvPr>
          <p:cNvSpPr txBox="1"/>
          <p:nvPr/>
        </p:nvSpPr>
        <p:spPr>
          <a:xfrm>
            <a:off x="1" y="360120"/>
            <a:ext cx="12191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Spiral Tremor Quantification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9C13715-1CC4-796F-8AEC-227538E8F834}"/>
              </a:ext>
            </a:extLst>
          </p:cNvPr>
          <p:cNvGrpSpPr/>
          <p:nvPr/>
        </p:nvGrpSpPr>
        <p:grpSpPr>
          <a:xfrm>
            <a:off x="149475" y="2327421"/>
            <a:ext cx="11893049" cy="2203157"/>
            <a:chOff x="149476" y="2065135"/>
            <a:chExt cx="11893049" cy="2203157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829FFA54-371D-43BC-A63E-6C931EA42A31}"/>
                </a:ext>
              </a:extLst>
            </p:cNvPr>
            <p:cNvCxnSpPr>
              <a:cxnSpLocks/>
            </p:cNvCxnSpPr>
            <p:nvPr/>
          </p:nvCxnSpPr>
          <p:spPr>
            <a:xfrm>
              <a:off x="149476" y="3813172"/>
              <a:ext cx="11893049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5FE1B804-1473-4902-A878-D9BDA835F57D}"/>
                </a:ext>
              </a:extLst>
            </p:cNvPr>
            <p:cNvGrpSpPr/>
            <p:nvPr/>
          </p:nvGrpSpPr>
          <p:grpSpPr>
            <a:xfrm>
              <a:off x="663289" y="2065135"/>
              <a:ext cx="10865422" cy="2203157"/>
              <a:chOff x="417034" y="2065135"/>
              <a:chExt cx="10865422" cy="2203157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47B50FAF-2DD9-46C7-838A-9D4F4209BF28}"/>
                  </a:ext>
                </a:extLst>
              </p:cNvPr>
              <p:cNvGrpSpPr/>
              <p:nvPr/>
            </p:nvGrpSpPr>
            <p:grpSpPr>
              <a:xfrm>
                <a:off x="417034" y="2065135"/>
                <a:ext cx="1977194" cy="2203157"/>
                <a:chOff x="1092530" y="1448790"/>
                <a:chExt cx="2078182" cy="2315687"/>
              </a:xfrm>
            </p:grpSpPr>
            <p:sp>
              <p:nvSpPr>
                <p:cNvPr id="4" name="Arrow: Right 3">
                  <a:extLst>
                    <a:ext uri="{FF2B5EF4-FFF2-40B4-BE49-F238E27FC236}">
                      <a16:creationId xmlns:a16="http://schemas.microsoft.com/office/drawing/2014/main" id="{54FC033E-E215-49B7-A08F-E77CF01EE8C4}"/>
                    </a:ext>
                  </a:extLst>
                </p:cNvPr>
                <p:cNvSpPr/>
                <p:nvPr/>
              </p:nvSpPr>
              <p:spPr>
                <a:xfrm>
                  <a:off x="1092530" y="2814451"/>
                  <a:ext cx="2078182" cy="950026"/>
                </a:xfrm>
                <a:prstGeom prst="rightArrow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DA9D353F-614C-406F-9948-2E6F95AD2DB4}"/>
                    </a:ext>
                  </a:extLst>
                </p:cNvPr>
                <p:cNvSpPr txBox="1"/>
                <p:nvPr/>
              </p:nvSpPr>
              <p:spPr>
                <a:xfrm>
                  <a:off x="1246908" y="1448972"/>
                  <a:ext cx="1923803" cy="160130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>
                    <a:spcBef>
                      <a:spcPts val="600"/>
                    </a:spcBef>
                  </a:pPr>
                  <a:r>
                    <a:rPr lang="en-US" sz="14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Preparation</a:t>
                  </a:r>
                </a:p>
                <a:p>
                  <a:pPr lvl="0">
                    <a:spcBef>
                      <a:spcPts val="600"/>
                    </a:spcBef>
                  </a:pPr>
                  <a:r>
                    <a:rPr lang="en-US" sz="14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Images were resized.</a:t>
                  </a:r>
                </a:p>
                <a:p>
                  <a:pPr lvl="0">
                    <a:spcBef>
                      <a:spcPts val="600"/>
                    </a:spcBef>
                  </a:pPr>
                  <a:r>
                    <a:rPr lang="en-US" sz="14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x and y coordinates of the spiral pixels were extracted.</a:t>
                  </a:r>
                </a:p>
                <a:p>
                  <a:pPr marL="285750" lvl="0" indent="-285750">
                    <a:spcBef>
                      <a:spcPts val="600"/>
                    </a:spcBef>
                    <a:buFont typeface="Arial" panose="020B0604020202020204" pitchFamily="34" charset="0"/>
                    <a:buChar char="•"/>
                  </a:pPr>
                  <a:endParaRPr lang="en-US" sz="1400" dirty="0">
                    <a:latin typeface="Georgia Pro Light" panose="02040302050405020303" pitchFamily="18" charset="0"/>
                  </a:endParaRPr>
                </a:p>
              </p:txBody>
            </p:sp>
            <p:cxnSp>
              <p:nvCxnSpPr>
                <p:cNvPr id="13" name="Straight Connector 12">
                  <a:extLst>
                    <a:ext uri="{FF2B5EF4-FFF2-40B4-BE49-F238E27FC236}">
                      <a16:creationId xmlns:a16="http://schemas.microsoft.com/office/drawing/2014/main" id="{EF339DBC-3A34-4875-910B-BDDD96E05064}"/>
                    </a:ext>
                  </a:extLst>
                </p:cNvPr>
                <p:cNvCxnSpPr>
                  <a:cxnSpLocks/>
                  <a:stCxn id="4" idx="1"/>
                </p:cNvCxnSpPr>
                <p:nvPr/>
              </p:nvCxnSpPr>
              <p:spPr>
                <a:xfrm flipV="1">
                  <a:off x="1092530" y="1448790"/>
                  <a:ext cx="0" cy="1840674"/>
                </a:xfrm>
                <a:prstGeom prst="line">
                  <a:avLst/>
                </a:prstGeom>
                <a:ln>
                  <a:solidFill>
                    <a:schemeClr val="accent5">
                      <a:lumMod val="50000"/>
                    </a:schemeClr>
                  </a:solidFill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26B9BD7E-9DA8-4619-897B-5E468B982F01}"/>
                  </a:ext>
                </a:extLst>
              </p:cNvPr>
              <p:cNvGrpSpPr/>
              <p:nvPr/>
            </p:nvGrpSpPr>
            <p:grpSpPr>
              <a:xfrm>
                <a:off x="9305262" y="2065135"/>
                <a:ext cx="1977194" cy="2203157"/>
                <a:chOff x="1092530" y="1448790"/>
                <a:chExt cx="2078182" cy="2315687"/>
              </a:xfrm>
            </p:grpSpPr>
            <p:sp>
              <p:nvSpPr>
                <p:cNvPr id="35" name="Arrow: Right 34">
                  <a:extLst>
                    <a:ext uri="{FF2B5EF4-FFF2-40B4-BE49-F238E27FC236}">
                      <a16:creationId xmlns:a16="http://schemas.microsoft.com/office/drawing/2014/main" id="{432AB6BE-AA2D-4D5E-8A4C-6874D4F49EBB}"/>
                    </a:ext>
                  </a:extLst>
                </p:cNvPr>
                <p:cNvSpPr/>
                <p:nvPr/>
              </p:nvSpPr>
              <p:spPr>
                <a:xfrm>
                  <a:off x="1092530" y="2814451"/>
                  <a:ext cx="2078182" cy="950026"/>
                </a:xfrm>
                <a:prstGeom prst="rightArrow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D82EA89E-DC2B-48CD-A45C-D39D7D40D05A}"/>
                    </a:ext>
                  </a:extLst>
                </p:cNvPr>
                <p:cNvSpPr txBox="1"/>
                <p:nvPr/>
              </p:nvSpPr>
              <p:spPr>
                <a:xfrm>
                  <a:off x="1246909" y="1448790"/>
                  <a:ext cx="1923803" cy="143956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>
                    <a:spcBef>
                      <a:spcPts val="600"/>
                    </a:spcBef>
                  </a:pPr>
                  <a:r>
                    <a:rPr lang="en-US" sz="14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Relative Orientations</a:t>
                  </a:r>
                </a:p>
                <a:p>
                  <a:pPr lvl="0">
                    <a:spcBef>
                      <a:spcPts val="600"/>
                    </a:spcBef>
                  </a:pPr>
                  <a:r>
                    <a:rPr lang="en-US" sz="14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The angles made by the gradients of the spiral edges relative to the </a:t>
                  </a:r>
                  <a:r>
                    <a:rPr lang="en-US" sz="14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centre</a:t>
                  </a:r>
                  <a:r>
                    <a:rPr lang="en-US" sz="14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of the spiral were determined.  </a:t>
                  </a:r>
                </a:p>
              </p:txBody>
            </p:sp>
            <p:cxnSp>
              <p:nvCxnSpPr>
                <p:cNvPr id="39" name="Straight Connector 38">
                  <a:extLst>
                    <a:ext uri="{FF2B5EF4-FFF2-40B4-BE49-F238E27FC236}">
                      <a16:creationId xmlns:a16="http://schemas.microsoft.com/office/drawing/2014/main" id="{05865C1B-A7B0-43E1-874D-3A8274B68901}"/>
                    </a:ext>
                  </a:extLst>
                </p:cNvPr>
                <p:cNvCxnSpPr>
                  <a:cxnSpLocks/>
                  <a:stCxn id="35" idx="1"/>
                </p:cNvCxnSpPr>
                <p:nvPr/>
              </p:nvCxnSpPr>
              <p:spPr>
                <a:xfrm flipV="1">
                  <a:off x="1092530" y="1448790"/>
                  <a:ext cx="0" cy="1840674"/>
                </a:xfrm>
                <a:prstGeom prst="line">
                  <a:avLst/>
                </a:prstGeom>
                <a:ln>
                  <a:solidFill>
                    <a:schemeClr val="accent3"/>
                  </a:solidFill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FE838C60-000F-40AA-9601-0878EA54279C}"/>
                  </a:ext>
                </a:extLst>
              </p:cNvPr>
              <p:cNvGrpSpPr/>
              <p:nvPr/>
            </p:nvGrpSpPr>
            <p:grpSpPr>
              <a:xfrm>
                <a:off x="6342520" y="2065135"/>
                <a:ext cx="1998204" cy="2203157"/>
                <a:chOff x="1092530" y="1448790"/>
                <a:chExt cx="2100265" cy="2315687"/>
              </a:xfrm>
            </p:grpSpPr>
            <p:sp>
              <p:nvSpPr>
                <p:cNvPr id="27" name="Arrow: Right 26">
                  <a:extLst>
                    <a:ext uri="{FF2B5EF4-FFF2-40B4-BE49-F238E27FC236}">
                      <a16:creationId xmlns:a16="http://schemas.microsoft.com/office/drawing/2014/main" id="{0668353E-3729-4DA8-9AC7-EF26BAD6A40A}"/>
                    </a:ext>
                  </a:extLst>
                </p:cNvPr>
                <p:cNvSpPr/>
                <p:nvPr/>
              </p:nvSpPr>
              <p:spPr>
                <a:xfrm>
                  <a:off x="1092530" y="2814451"/>
                  <a:ext cx="2078182" cy="950026"/>
                </a:xfrm>
                <a:prstGeom prst="rightArrow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11F96AE9-A603-4154-A4AB-0D3D421FD822}"/>
                    </a:ext>
                  </a:extLst>
                </p:cNvPr>
                <p:cNvSpPr txBox="1"/>
                <p:nvPr/>
              </p:nvSpPr>
              <p:spPr>
                <a:xfrm>
                  <a:off x="1243706" y="1448790"/>
                  <a:ext cx="1949089" cy="121311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>
                    <a:spcBef>
                      <a:spcPts val="600"/>
                    </a:spcBef>
                  </a:pPr>
                  <a:r>
                    <a:rPr lang="en-US" sz="14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Pixel Angles</a:t>
                  </a:r>
                </a:p>
                <a:p>
                  <a:pPr lvl="0">
                    <a:spcBef>
                      <a:spcPts val="600"/>
                    </a:spcBef>
                  </a:pPr>
                  <a:r>
                    <a:rPr lang="en-US" sz="14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The angle that each pixel made with a horizontal line through the spiral </a:t>
                  </a:r>
                  <a:r>
                    <a:rPr lang="en-US" sz="14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centre</a:t>
                  </a:r>
                  <a:r>
                    <a:rPr lang="en-US" sz="14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was determined</a:t>
                  </a:r>
                </a:p>
              </p:txBody>
            </p:sp>
            <p:cxnSp>
              <p:nvCxnSpPr>
                <p:cNvPr id="31" name="Straight Connector 30">
                  <a:extLst>
                    <a:ext uri="{FF2B5EF4-FFF2-40B4-BE49-F238E27FC236}">
                      <a16:creationId xmlns:a16="http://schemas.microsoft.com/office/drawing/2014/main" id="{7DD16D42-5C4E-47FF-A1A8-6A431CACCDA6}"/>
                    </a:ext>
                  </a:extLst>
                </p:cNvPr>
                <p:cNvCxnSpPr>
                  <a:cxnSpLocks/>
                  <a:stCxn id="27" idx="1"/>
                </p:cNvCxnSpPr>
                <p:nvPr/>
              </p:nvCxnSpPr>
              <p:spPr>
                <a:xfrm flipV="1">
                  <a:off x="1092530" y="1448790"/>
                  <a:ext cx="0" cy="1840674"/>
                </a:xfrm>
                <a:prstGeom prst="line">
                  <a:avLst/>
                </a:prstGeom>
                <a:ln>
                  <a:solidFill>
                    <a:schemeClr val="accent5">
                      <a:lumMod val="60000"/>
                      <a:lumOff val="40000"/>
                    </a:schemeClr>
                  </a:solidFill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75D78DDC-32C0-434F-B345-B22E232A2948}"/>
                  </a:ext>
                </a:extLst>
              </p:cNvPr>
              <p:cNvGrpSpPr/>
              <p:nvPr/>
            </p:nvGrpSpPr>
            <p:grpSpPr>
              <a:xfrm>
                <a:off x="3379777" y="2065135"/>
                <a:ext cx="1998205" cy="2203157"/>
                <a:chOff x="1092530" y="1448790"/>
                <a:chExt cx="2100266" cy="2315687"/>
              </a:xfrm>
            </p:grpSpPr>
            <p:sp>
              <p:nvSpPr>
                <p:cNvPr id="19" name="Arrow: Right 18">
                  <a:extLst>
                    <a:ext uri="{FF2B5EF4-FFF2-40B4-BE49-F238E27FC236}">
                      <a16:creationId xmlns:a16="http://schemas.microsoft.com/office/drawing/2014/main" id="{7E3024EC-AAF8-4DC1-8914-D2F81BADEA76}"/>
                    </a:ext>
                  </a:extLst>
                </p:cNvPr>
                <p:cNvSpPr/>
                <p:nvPr/>
              </p:nvSpPr>
              <p:spPr>
                <a:xfrm>
                  <a:off x="1092530" y="2814451"/>
                  <a:ext cx="2078182" cy="950026"/>
                </a:xfrm>
                <a:prstGeom prst="rightArrow">
                  <a:avLst/>
                </a:pr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C9A8D1A4-1C68-4E4A-B85F-C96095C44F76}"/>
                    </a:ext>
                  </a:extLst>
                </p:cNvPr>
                <p:cNvSpPr txBox="1"/>
                <p:nvPr/>
              </p:nvSpPr>
              <p:spPr>
                <a:xfrm>
                  <a:off x="1268993" y="1448790"/>
                  <a:ext cx="1923803" cy="129398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>
                    <a:spcBef>
                      <a:spcPts val="600"/>
                    </a:spcBef>
                  </a:pPr>
                  <a:r>
                    <a:rPr lang="en-US" sz="1400" b="1" dirty="0">
                      <a:solidFill>
                        <a:srgbClr val="0070C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Sobel Edge Detection</a:t>
                  </a:r>
                </a:p>
                <a:p>
                  <a:pPr>
                    <a:spcBef>
                      <a:spcPts val="600"/>
                    </a:spcBef>
                  </a:pPr>
                  <a:r>
                    <a:rPr lang="en-US" sz="14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The angles made by the gradients of the spiral edges were determined</a:t>
                  </a:r>
                </a:p>
                <a:p>
                  <a:pPr>
                    <a:spcBef>
                      <a:spcPts val="600"/>
                    </a:spcBef>
                  </a:pPr>
                  <a:endParaRPr lang="en-US" sz="1400" b="1" dirty="0">
                    <a:latin typeface="Georgia" panose="02040502050405020303" pitchFamily="18" charset="0"/>
                  </a:endParaRPr>
                </a:p>
              </p:txBody>
            </p:sp>
            <p:cxnSp>
              <p:nvCxnSpPr>
                <p:cNvPr id="23" name="Straight Connector 22">
                  <a:extLst>
                    <a:ext uri="{FF2B5EF4-FFF2-40B4-BE49-F238E27FC236}">
                      <a16:creationId xmlns:a16="http://schemas.microsoft.com/office/drawing/2014/main" id="{BA7E3347-A50C-4F16-BE88-C3037848EC6D}"/>
                    </a:ext>
                  </a:extLst>
                </p:cNvPr>
                <p:cNvCxnSpPr>
                  <a:cxnSpLocks/>
                  <a:stCxn id="19" idx="1"/>
                </p:cNvCxnSpPr>
                <p:nvPr/>
              </p:nvCxnSpPr>
              <p:spPr>
                <a:xfrm flipV="1">
                  <a:off x="1092530" y="1448790"/>
                  <a:ext cx="0" cy="1840674"/>
                </a:xfrm>
                <a:prstGeom prst="line">
                  <a:avLst/>
                </a:prstGeom>
                <a:ln>
                  <a:solidFill>
                    <a:schemeClr val="accent5">
                      <a:lumMod val="75000"/>
                    </a:schemeClr>
                  </a:solidFill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40155299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9BC69B2A-37D8-4717-0D42-5DFC8D77D97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32" t="12986" r="24364" b="17658"/>
          <a:stretch/>
        </p:blipFill>
        <p:spPr>
          <a:xfrm>
            <a:off x="1698170" y="722031"/>
            <a:ext cx="2724206" cy="263076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693EA91-9D91-57CE-1F9C-28BB04679B50}"/>
              </a:ext>
            </a:extLst>
          </p:cNvPr>
          <p:cNvSpPr txBox="1"/>
          <p:nvPr/>
        </p:nvSpPr>
        <p:spPr>
          <a:xfrm>
            <a:off x="615722" y="5759248"/>
            <a:ext cx="4767263" cy="92075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ZA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Before Treatment</a:t>
            </a:r>
            <a:endParaRPr lang="en-GB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 descr="A picture containing shape&#10;&#10;Description automatically generated">
            <a:extLst>
              <a:ext uri="{FF2B5EF4-FFF2-40B4-BE49-F238E27FC236}">
                <a16:creationId xmlns:a16="http://schemas.microsoft.com/office/drawing/2014/main" id="{56B89F6A-FAC1-9784-7575-BE5CD028326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70" t="15195" r="26293" b="20739"/>
          <a:stretch/>
        </p:blipFill>
        <p:spPr>
          <a:xfrm>
            <a:off x="8175175" y="992980"/>
            <a:ext cx="2508732" cy="235982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23D1CEA-3C34-C4E2-66A5-B5CC52A22342}"/>
              </a:ext>
            </a:extLst>
          </p:cNvPr>
          <p:cNvSpPr txBox="1"/>
          <p:nvPr/>
        </p:nvSpPr>
        <p:spPr>
          <a:xfrm>
            <a:off x="6669338" y="5759248"/>
            <a:ext cx="4894263" cy="92075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ZA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After Treatment</a:t>
            </a:r>
            <a:endParaRPr lang="en-GB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A85AB25B-B1FE-6034-1541-D7A91CB8F07E}"/>
              </a:ext>
            </a:extLst>
          </p:cNvPr>
          <p:cNvCxnSpPr>
            <a:cxnSpLocks/>
          </p:cNvCxnSpPr>
          <p:nvPr/>
        </p:nvCxnSpPr>
        <p:spPr>
          <a:xfrm>
            <a:off x="5998030" y="0"/>
            <a:ext cx="0" cy="6858000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DC2CFDD6-77ED-DAD2-FAB3-9500014E9C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478" y="4112758"/>
            <a:ext cx="5619750" cy="352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B933C75E-261E-4A66-9610-CB750E4AD3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1852" y="4112759"/>
            <a:ext cx="5619750" cy="352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74778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" name="Group 261">
            <a:extLst>
              <a:ext uri="{FF2B5EF4-FFF2-40B4-BE49-F238E27FC236}">
                <a16:creationId xmlns:a16="http://schemas.microsoft.com/office/drawing/2014/main" id="{B76D8E35-7C09-391E-18CD-8712EF18684A}"/>
              </a:ext>
            </a:extLst>
          </p:cNvPr>
          <p:cNvGrpSpPr/>
          <p:nvPr/>
        </p:nvGrpSpPr>
        <p:grpSpPr>
          <a:xfrm>
            <a:off x="4026492" y="1997553"/>
            <a:ext cx="3236758" cy="3240000"/>
            <a:chOff x="4026492" y="1997553"/>
            <a:chExt cx="3236758" cy="3240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C573AC2-2762-0E5D-7621-14C32BA053F5}"/>
                </a:ext>
              </a:extLst>
            </p:cNvPr>
            <p:cNvSpPr/>
            <p:nvPr/>
          </p:nvSpPr>
          <p:spPr>
            <a:xfrm>
              <a:off x="5465844" y="3077553"/>
              <a:ext cx="360000" cy="36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ZA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  <a:endParaRPr lang="en-GB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59F1C0FF-3D2D-61CF-D5B8-E2006939C3C8}"/>
                </a:ext>
              </a:extLst>
            </p:cNvPr>
            <p:cNvSpPr/>
            <p:nvPr/>
          </p:nvSpPr>
          <p:spPr>
            <a:xfrm>
              <a:off x="5465844" y="2357553"/>
              <a:ext cx="360000" cy="36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ZA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  <a:endParaRPr lang="en-GB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C40B6CA5-3D8A-6EDF-7307-3780F9E7EB41}"/>
                </a:ext>
              </a:extLst>
            </p:cNvPr>
            <p:cNvSpPr/>
            <p:nvPr/>
          </p:nvSpPr>
          <p:spPr>
            <a:xfrm>
              <a:off x="5465844" y="2717553"/>
              <a:ext cx="360000" cy="36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ZA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  <a:endParaRPr lang="en-GB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3E867CF6-E91E-B9F8-8316-2090478B97D9}"/>
                </a:ext>
              </a:extLst>
            </p:cNvPr>
            <p:cNvSpPr/>
            <p:nvPr/>
          </p:nvSpPr>
          <p:spPr>
            <a:xfrm>
              <a:off x="4385844" y="3437553"/>
              <a:ext cx="360000" cy="36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ZA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-7</a:t>
              </a:r>
              <a:endParaRPr lang="en-GB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6449E29E-3336-1C26-F89F-B9DCC39EB914}"/>
                </a:ext>
              </a:extLst>
            </p:cNvPr>
            <p:cNvSpPr/>
            <p:nvPr/>
          </p:nvSpPr>
          <p:spPr>
            <a:xfrm>
              <a:off x="4026492" y="1997553"/>
              <a:ext cx="360000" cy="36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ZA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-4</a:t>
              </a:r>
              <a:endParaRPr lang="en-GB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A057C61-B333-A7AA-CB4B-701ED0E73425}"/>
                </a:ext>
              </a:extLst>
            </p:cNvPr>
            <p:cNvSpPr/>
            <p:nvPr/>
          </p:nvSpPr>
          <p:spPr>
            <a:xfrm>
              <a:off x="4745844" y="3077553"/>
              <a:ext cx="360000" cy="36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ZA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-5</a:t>
              </a:r>
              <a:endParaRPr lang="en-GB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339FE44A-2891-B27C-353B-54C682821E1C}"/>
                </a:ext>
              </a:extLst>
            </p:cNvPr>
            <p:cNvSpPr/>
            <p:nvPr/>
          </p:nvSpPr>
          <p:spPr>
            <a:xfrm>
              <a:off x="4745844" y="2357553"/>
              <a:ext cx="360000" cy="36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ZA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-3</a:t>
              </a:r>
              <a:endParaRPr lang="en-GB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470A2F0B-598A-5533-5B70-7D4ED56145D8}"/>
                </a:ext>
              </a:extLst>
            </p:cNvPr>
            <p:cNvSpPr/>
            <p:nvPr/>
          </p:nvSpPr>
          <p:spPr>
            <a:xfrm>
              <a:off x="4745844" y="2717553"/>
              <a:ext cx="360000" cy="36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ZA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-4</a:t>
              </a:r>
              <a:endParaRPr lang="en-GB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FD9FB630-790E-2A5F-8CF6-6844120B3CB3}"/>
                </a:ext>
              </a:extLst>
            </p:cNvPr>
            <p:cNvSpPr/>
            <p:nvPr/>
          </p:nvSpPr>
          <p:spPr>
            <a:xfrm>
              <a:off x="4745844" y="1997553"/>
              <a:ext cx="360000" cy="36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ZA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-2</a:t>
              </a:r>
              <a:endParaRPr lang="en-GB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6B8EA113-AC95-D704-2E6D-433607E80AA1}"/>
                </a:ext>
              </a:extLst>
            </p:cNvPr>
            <p:cNvSpPr/>
            <p:nvPr/>
          </p:nvSpPr>
          <p:spPr>
            <a:xfrm>
              <a:off x="5465844" y="1997553"/>
              <a:ext cx="360000" cy="36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ZA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  <a:endParaRPr lang="en-GB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194CCE9-D135-4F14-684A-C46134493FA5}"/>
                </a:ext>
              </a:extLst>
            </p:cNvPr>
            <p:cNvSpPr/>
            <p:nvPr/>
          </p:nvSpPr>
          <p:spPr>
            <a:xfrm>
              <a:off x="5105844" y="3077553"/>
              <a:ext cx="360000" cy="36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ZA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-4</a:t>
              </a:r>
              <a:endParaRPr lang="en-GB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FAA18CE7-049F-6F5F-163C-58848918B1B2}"/>
                </a:ext>
              </a:extLst>
            </p:cNvPr>
            <p:cNvSpPr/>
            <p:nvPr/>
          </p:nvSpPr>
          <p:spPr>
            <a:xfrm>
              <a:off x="5105844" y="2357553"/>
              <a:ext cx="360000" cy="36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ZA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-2</a:t>
              </a:r>
              <a:endParaRPr lang="en-GB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B04D956C-CD42-4F8E-4FC3-E3AD87CDCC13}"/>
                </a:ext>
              </a:extLst>
            </p:cNvPr>
            <p:cNvSpPr/>
            <p:nvPr/>
          </p:nvSpPr>
          <p:spPr>
            <a:xfrm>
              <a:off x="5105844" y="2717553"/>
              <a:ext cx="360000" cy="36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ZA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-3</a:t>
              </a:r>
              <a:endParaRPr lang="en-GB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7B3F9ECE-D4F8-11EE-D77D-75EB3AA310BD}"/>
                </a:ext>
              </a:extLst>
            </p:cNvPr>
            <p:cNvSpPr/>
            <p:nvPr/>
          </p:nvSpPr>
          <p:spPr>
            <a:xfrm>
              <a:off x="5105844" y="1997553"/>
              <a:ext cx="360000" cy="36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ZA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-1</a:t>
              </a:r>
              <a:endParaRPr lang="en-GB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46889B8-FE11-D95F-3121-D386FFE69060}"/>
                </a:ext>
              </a:extLst>
            </p:cNvPr>
            <p:cNvSpPr/>
            <p:nvPr/>
          </p:nvSpPr>
          <p:spPr>
            <a:xfrm>
              <a:off x="4385844" y="2717553"/>
              <a:ext cx="360000" cy="36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ZA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-5</a:t>
              </a:r>
              <a:endParaRPr lang="en-GB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5DF41768-FEFC-B9EB-AEB2-D59C07E18974}"/>
                </a:ext>
              </a:extLst>
            </p:cNvPr>
            <p:cNvSpPr/>
            <p:nvPr/>
          </p:nvSpPr>
          <p:spPr>
            <a:xfrm>
              <a:off x="4385844" y="1997553"/>
              <a:ext cx="360000" cy="36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ZA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-3</a:t>
              </a:r>
              <a:endParaRPr lang="en-GB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48A40C31-93AB-B3A6-E344-F216B73067C4}"/>
                </a:ext>
              </a:extLst>
            </p:cNvPr>
            <p:cNvSpPr/>
            <p:nvPr/>
          </p:nvSpPr>
          <p:spPr>
            <a:xfrm>
              <a:off x="4385844" y="2357553"/>
              <a:ext cx="360000" cy="36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ZA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-4</a:t>
              </a:r>
              <a:endParaRPr lang="en-GB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3BF3F070-D2A4-EFD5-964E-06C50EC38AAF}"/>
                </a:ext>
              </a:extLst>
            </p:cNvPr>
            <p:cNvSpPr/>
            <p:nvPr/>
          </p:nvSpPr>
          <p:spPr>
            <a:xfrm>
              <a:off x="4385844" y="3077553"/>
              <a:ext cx="360000" cy="36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ZA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-6</a:t>
              </a:r>
              <a:endParaRPr lang="en-GB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941A2F1-6E3A-1EEE-E825-25598AAF6C54}"/>
                </a:ext>
              </a:extLst>
            </p:cNvPr>
            <p:cNvSpPr/>
            <p:nvPr/>
          </p:nvSpPr>
          <p:spPr>
            <a:xfrm>
              <a:off x="4026492" y="3077553"/>
              <a:ext cx="360000" cy="36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ZA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-7</a:t>
              </a:r>
              <a:endParaRPr lang="en-GB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4ED5E432-0EEB-0965-BD92-42B4260553B2}"/>
                </a:ext>
              </a:extLst>
            </p:cNvPr>
            <p:cNvSpPr/>
            <p:nvPr/>
          </p:nvSpPr>
          <p:spPr>
            <a:xfrm>
              <a:off x="4026492" y="2357553"/>
              <a:ext cx="360000" cy="36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ZA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-5</a:t>
              </a:r>
              <a:endParaRPr lang="en-GB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948D51CF-1A30-60E5-17C3-32290C35FFCD}"/>
                </a:ext>
              </a:extLst>
            </p:cNvPr>
            <p:cNvSpPr/>
            <p:nvPr/>
          </p:nvSpPr>
          <p:spPr>
            <a:xfrm>
              <a:off x="4026492" y="2717553"/>
              <a:ext cx="360000" cy="36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ZA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-6</a:t>
              </a:r>
              <a:endParaRPr lang="en-GB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D32B1CB8-97B0-4421-28C4-F943367BD2BB}"/>
                </a:ext>
              </a:extLst>
            </p:cNvPr>
            <p:cNvSpPr/>
            <p:nvPr/>
          </p:nvSpPr>
          <p:spPr>
            <a:xfrm>
              <a:off x="4026492" y="3437553"/>
              <a:ext cx="360000" cy="36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ZA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-8</a:t>
              </a:r>
              <a:endParaRPr lang="en-GB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42699CFB-AC6F-2F63-2FA0-29C943999CB9}"/>
                </a:ext>
              </a:extLst>
            </p:cNvPr>
            <p:cNvSpPr/>
            <p:nvPr/>
          </p:nvSpPr>
          <p:spPr>
            <a:xfrm>
              <a:off x="4745844" y="3437553"/>
              <a:ext cx="360000" cy="36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ZA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-6</a:t>
              </a:r>
              <a:endParaRPr lang="en-GB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473564BA-AA2C-DA9A-56AF-32B9D19FBB79}"/>
                </a:ext>
              </a:extLst>
            </p:cNvPr>
            <p:cNvSpPr/>
            <p:nvPr/>
          </p:nvSpPr>
          <p:spPr>
            <a:xfrm>
              <a:off x="5465844" y="3437553"/>
              <a:ext cx="360000" cy="36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ZA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  <a:endParaRPr lang="en-GB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BF0BE6A2-8A74-9283-DEA5-96B749DD7712}"/>
                </a:ext>
              </a:extLst>
            </p:cNvPr>
            <p:cNvSpPr/>
            <p:nvPr/>
          </p:nvSpPr>
          <p:spPr>
            <a:xfrm>
              <a:off x="5105844" y="3437553"/>
              <a:ext cx="360000" cy="36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ZA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-5</a:t>
              </a:r>
              <a:endParaRPr lang="en-GB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3D1CAB5C-003C-F8ED-DDAD-939F84ABE598}"/>
                </a:ext>
              </a:extLst>
            </p:cNvPr>
            <p:cNvSpPr/>
            <p:nvPr/>
          </p:nvSpPr>
          <p:spPr>
            <a:xfrm>
              <a:off x="4385844" y="3797553"/>
              <a:ext cx="360000" cy="36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ZA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-6</a:t>
              </a:r>
              <a:endParaRPr lang="en-GB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FCC9D5B3-0F4C-C6B0-08FA-3CC7F338CCDE}"/>
                </a:ext>
              </a:extLst>
            </p:cNvPr>
            <p:cNvSpPr/>
            <p:nvPr/>
          </p:nvSpPr>
          <p:spPr>
            <a:xfrm>
              <a:off x="4026492" y="3797553"/>
              <a:ext cx="360000" cy="36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ZA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-7</a:t>
              </a:r>
              <a:endParaRPr lang="en-GB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B73A9E4E-1E23-145C-0C78-B7EA3F15932C}"/>
                </a:ext>
              </a:extLst>
            </p:cNvPr>
            <p:cNvSpPr/>
            <p:nvPr/>
          </p:nvSpPr>
          <p:spPr>
            <a:xfrm>
              <a:off x="4745844" y="3797553"/>
              <a:ext cx="360000" cy="36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ZA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-5</a:t>
              </a:r>
              <a:endParaRPr lang="en-GB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AB3CA76E-7FD7-00C0-B535-4AA0EBC21F49}"/>
                </a:ext>
              </a:extLst>
            </p:cNvPr>
            <p:cNvSpPr/>
            <p:nvPr/>
          </p:nvSpPr>
          <p:spPr>
            <a:xfrm>
              <a:off x="5465844" y="3797553"/>
              <a:ext cx="360000" cy="36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ZA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  <a:endParaRPr lang="en-GB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06BCAA6F-DBB8-98C7-707B-DC70ED7D836B}"/>
                </a:ext>
              </a:extLst>
            </p:cNvPr>
            <p:cNvSpPr/>
            <p:nvPr/>
          </p:nvSpPr>
          <p:spPr>
            <a:xfrm>
              <a:off x="5105844" y="3797553"/>
              <a:ext cx="360000" cy="36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ZA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-4</a:t>
              </a:r>
              <a:endParaRPr lang="en-GB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9BDF97D7-EC4C-9D0B-6076-2570BA8632B7}"/>
                </a:ext>
              </a:extLst>
            </p:cNvPr>
            <p:cNvSpPr/>
            <p:nvPr/>
          </p:nvSpPr>
          <p:spPr>
            <a:xfrm>
              <a:off x="4385844" y="4157553"/>
              <a:ext cx="360000" cy="36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ZA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-5</a:t>
              </a:r>
              <a:endParaRPr lang="en-GB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CFD74998-6961-2D0E-ABC2-F57BEFE10F04}"/>
                </a:ext>
              </a:extLst>
            </p:cNvPr>
            <p:cNvSpPr/>
            <p:nvPr/>
          </p:nvSpPr>
          <p:spPr>
            <a:xfrm>
              <a:off x="4026492" y="4157553"/>
              <a:ext cx="360000" cy="36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ZA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-6</a:t>
              </a:r>
              <a:endParaRPr lang="en-GB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B04327B4-71BF-A2B5-0C57-1991990B1394}"/>
                </a:ext>
              </a:extLst>
            </p:cNvPr>
            <p:cNvSpPr/>
            <p:nvPr/>
          </p:nvSpPr>
          <p:spPr>
            <a:xfrm>
              <a:off x="4745844" y="4157553"/>
              <a:ext cx="360000" cy="36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ZA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-4</a:t>
              </a:r>
              <a:endParaRPr lang="en-GB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D03166D7-AEF9-B69A-EEE8-AB545ADBC604}"/>
                </a:ext>
              </a:extLst>
            </p:cNvPr>
            <p:cNvSpPr/>
            <p:nvPr/>
          </p:nvSpPr>
          <p:spPr>
            <a:xfrm>
              <a:off x="5465844" y="4157553"/>
              <a:ext cx="360000" cy="36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ZA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  <a:endParaRPr lang="en-GB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F2B632E7-9AFC-1150-B19F-94CC48AEC898}"/>
                </a:ext>
              </a:extLst>
            </p:cNvPr>
            <p:cNvSpPr/>
            <p:nvPr/>
          </p:nvSpPr>
          <p:spPr>
            <a:xfrm>
              <a:off x="5105844" y="4157553"/>
              <a:ext cx="360000" cy="36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ZA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-3</a:t>
              </a:r>
              <a:endParaRPr lang="en-GB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3B4153D7-A900-1FB9-E5C5-F30344DFC2DD}"/>
                </a:ext>
              </a:extLst>
            </p:cNvPr>
            <p:cNvSpPr/>
            <p:nvPr/>
          </p:nvSpPr>
          <p:spPr>
            <a:xfrm>
              <a:off x="4385844" y="4517553"/>
              <a:ext cx="360000" cy="36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ZA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-4</a:t>
              </a:r>
              <a:endParaRPr lang="en-GB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3D22A4C0-0B19-154A-684F-271A536A8E08}"/>
                </a:ext>
              </a:extLst>
            </p:cNvPr>
            <p:cNvSpPr/>
            <p:nvPr/>
          </p:nvSpPr>
          <p:spPr>
            <a:xfrm>
              <a:off x="4026492" y="4517553"/>
              <a:ext cx="360000" cy="36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ZA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-5</a:t>
              </a:r>
              <a:endParaRPr lang="en-GB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EA249EA3-7A31-C51F-4FD9-ED71D54C0190}"/>
                </a:ext>
              </a:extLst>
            </p:cNvPr>
            <p:cNvSpPr/>
            <p:nvPr/>
          </p:nvSpPr>
          <p:spPr>
            <a:xfrm>
              <a:off x="4745844" y="4517553"/>
              <a:ext cx="360000" cy="36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ZA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-3</a:t>
              </a:r>
              <a:endParaRPr lang="en-GB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65A9B844-555E-8ABB-3221-88EBA5B2DA3F}"/>
                </a:ext>
              </a:extLst>
            </p:cNvPr>
            <p:cNvSpPr/>
            <p:nvPr/>
          </p:nvSpPr>
          <p:spPr>
            <a:xfrm>
              <a:off x="5465844" y="4517553"/>
              <a:ext cx="360000" cy="36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ZA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  <a:endParaRPr lang="en-GB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D51C77BA-9556-7B91-81EA-2585D1D8B317}"/>
                </a:ext>
              </a:extLst>
            </p:cNvPr>
            <p:cNvSpPr/>
            <p:nvPr/>
          </p:nvSpPr>
          <p:spPr>
            <a:xfrm>
              <a:off x="5105844" y="4517553"/>
              <a:ext cx="360000" cy="36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ZA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-2</a:t>
              </a:r>
              <a:endParaRPr lang="en-GB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30DC3DF-A478-AACC-0651-C610B4DBE397}"/>
                </a:ext>
              </a:extLst>
            </p:cNvPr>
            <p:cNvSpPr/>
            <p:nvPr/>
          </p:nvSpPr>
          <p:spPr>
            <a:xfrm>
              <a:off x="5823250" y="3077553"/>
              <a:ext cx="360000" cy="36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ZA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endParaRPr lang="en-GB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E103DFA-2A4B-5334-3F74-91B2CBD51AED}"/>
                </a:ext>
              </a:extLst>
            </p:cNvPr>
            <p:cNvSpPr/>
            <p:nvPr/>
          </p:nvSpPr>
          <p:spPr>
            <a:xfrm>
              <a:off x="6543250" y="3077553"/>
              <a:ext cx="360000" cy="36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ZA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6</a:t>
              </a:r>
              <a:endParaRPr lang="en-GB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3AEDCD6-5C36-EB94-C1A3-2430932BDA05}"/>
                </a:ext>
              </a:extLst>
            </p:cNvPr>
            <p:cNvSpPr/>
            <p:nvPr/>
          </p:nvSpPr>
          <p:spPr>
            <a:xfrm>
              <a:off x="6183250" y="3077553"/>
              <a:ext cx="360000" cy="36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ZA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  <a:endParaRPr lang="en-GB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909B8BA-9D7F-296A-9387-04ECD628B0AC}"/>
                </a:ext>
              </a:extLst>
            </p:cNvPr>
            <p:cNvSpPr/>
            <p:nvPr/>
          </p:nvSpPr>
          <p:spPr>
            <a:xfrm>
              <a:off x="6903250" y="3077553"/>
              <a:ext cx="360000" cy="36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ZA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7</a:t>
              </a:r>
              <a:endParaRPr lang="en-GB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DC1E0454-2BAF-9852-FC65-C3A0DA2E612E}"/>
                </a:ext>
              </a:extLst>
            </p:cNvPr>
            <p:cNvSpPr/>
            <p:nvPr/>
          </p:nvSpPr>
          <p:spPr>
            <a:xfrm>
              <a:off x="5823250" y="2357553"/>
              <a:ext cx="360000" cy="36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ZA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en-GB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C144EE25-50E3-2CC4-951F-7EAE2FCE2F6C}"/>
                </a:ext>
              </a:extLst>
            </p:cNvPr>
            <p:cNvSpPr/>
            <p:nvPr/>
          </p:nvSpPr>
          <p:spPr>
            <a:xfrm>
              <a:off x="6543250" y="2357553"/>
              <a:ext cx="360000" cy="36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ZA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endParaRPr lang="en-GB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E0423EB4-063D-652A-4891-50D5990AED3B}"/>
                </a:ext>
              </a:extLst>
            </p:cNvPr>
            <p:cNvSpPr/>
            <p:nvPr/>
          </p:nvSpPr>
          <p:spPr>
            <a:xfrm>
              <a:off x="6183250" y="2357553"/>
              <a:ext cx="360000" cy="36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ZA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lang="en-GB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4606B24-A790-004F-BD20-69999427F522}"/>
                </a:ext>
              </a:extLst>
            </p:cNvPr>
            <p:cNvSpPr/>
            <p:nvPr/>
          </p:nvSpPr>
          <p:spPr>
            <a:xfrm>
              <a:off x="6903250" y="2357553"/>
              <a:ext cx="360000" cy="36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ZA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  <a:endParaRPr lang="en-GB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A7D1981B-CD08-1F92-CFFD-2232B41BE640}"/>
                </a:ext>
              </a:extLst>
            </p:cNvPr>
            <p:cNvSpPr/>
            <p:nvPr/>
          </p:nvSpPr>
          <p:spPr>
            <a:xfrm>
              <a:off x="5823250" y="2717553"/>
              <a:ext cx="360000" cy="36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ZA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lang="en-GB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03C789EC-DC85-AC7F-66DB-ABF4DD95068F}"/>
                </a:ext>
              </a:extLst>
            </p:cNvPr>
            <p:cNvSpPr/>
            <p:nvPr/>
          </p:nvSpPr>
          <p:spPr>
            <a:xfrm>
              <a:off x="6543250" y="2717553"/>
              <a:ext cx="360000" cy="36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ZA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  <a:endParaRPr lang="en-GB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3447FC7C-DFBE-01FE-44F1-BFC7235B4084}"/>
                </a:ext>
              </a:extLst>
            </p:cNvPr>
            <p:cNvSpPr/>
            <p:nvPr/>
          </p:nvSpPr>
          <p:spPr>
            <a:xfrm>
              <a:off x="6183250" y="2717553"/>
              <a:ext cx="360000" cy="36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ZA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endParaRPr lang="en-GB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5B59358A-BB4F-F494-455F-2BDE85C554BC}"/>
                </a:ext>
              </a:extLst>
            </p:cNvPr>
            <p:cNvSpPr/>
            <p:nvPr/>
          </p:nvSpPr>
          <p:spPr>
            <a:xfrm>
              <a:off x="6903250" y="2717553"/>
              <a:ext cx="360000" cy="36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ZA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6</a:t>
              </a:r>
              <a:endParaRPr lang="en-GB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886810CA-AC4B-52A2-5154-C4AB3D53614D}"/>
                </a:ext>
              </a:extLst>
            </p:cNvPr>
            <p:cNvSpPr/>
            <p:nvPr/>
          </p:nvSpPr>
          <p:spPr>
            <a:xfrm>
              <a:off x="5823250" y="1997553"/>
              <a:ext cx="360000" cy="36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ZA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en-GB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944D3A1D-E0CA-1AEF-BB7C-5D72F3597538}"/>
                </a:ext>
              </a:extLst>
            </p:cNvPr>
            <p:cNvSpPr/>
            <p:nvPr/>
          </p:nvSpPr>
          <p:spPr>
            <a:xfrm>
              <a:off x="6543250" y="1997553"/>
              <a:ext cx="360000" cy="36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ZA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lang="en-GB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FCD51D02-3123-640D-3646-16704C6903D5}"/>
                </a:ext>
              </a:extLst>
            </p:cNvPr>
            <p:cNvSpPr/>
            <p:nvPr/>
          </p:nvSpPr>
          <p:spPr>
            <a:xfrm>
              <a:off x="6183250" y="1997553"/>
              <a:ext cx="360000" cy="36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ZA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en-GB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866DCFD4-DA0F-EF66-FD4D-AC8E5B84255C}"/>
                </a:ext>
              </a:extLst>
            </p:cNvPr>
            <p:cNvSpPr/>
            <p:nvPr/>
          </p:nvSpPr>
          <p:spPr>
            <a:xfrm>
              <a:off x="6903250" y="1997553"/>
              <a:ext cx="360000" cy="36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ZA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endParaRPr lang="en-GB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3E8ACF47-C3D6-4E4F-3D0F-23A5A3E4AC66}"/>
                </a:ext>
              </a:extLst>
            </p:cNvPr>
            <p:cNvSpPr/>
            <p:nvPr/>
          </p:nvSpPr>
          <p:spPr>
            <a:xfrm>
              <a:off x="5823250" y="3437553"/>
              <a:ext cx="360000" cy="36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ZA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  <a:endParaRPr lang="en-GB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3B59EDA3-BC3A-67A1-2325-3644463EE259}"/>
                </a:ext>
              </a:extLst>
            </p:cNvPr>
            <p:cNvSpPr/>
            <p:nvPr/>
          </p:nvSpPr>
          <p:spPr>
            <a:xfrm>
              <a:off x="6543250" y="3437553"/>
              <a:ext cx="360000" cy="36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ZA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7</a:t>
              </a:r>
              <a:endParaRPr lang="en-GB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97A99CEC-1821-68DB-D800-1CDE5E45F1A1}"/>
                </a:ext>
              </a:extLst>
            </p:cNvPr>
            <p:cNvSpPr/>
            <p:nvPr/>
          </p:nvSpPr>
          <p:spPr>
            <a:xfrm>
              <a:off x="6183250" y="3437553"/>
              <a:ext cx="360000" cy="36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ZA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6</a:t>
              </a:r>
              <a:endParaRPr lang="en-GB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B1B64152-BF61-65C8-53D9-C8DA11DD8D84}"/>
                </a:ext>
              </a:extLst>
            </p:cNvPr>
            <p:cNvSpPr/>
            <p:nvPr/>
          </p:nvSpPr>
          <p:spPr>
            <a:xfrm>
              <a:off x="5823250" y="3797553"/>
              <a:ext cx="360000" cy="36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ZA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endParaRPr lang="en-GB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E2E50392-7EE2-9C2D-F4C9-7AEB4310F374}"/>
                </a:ext>
              </a:extLst>
            </p:cNvPr>
            <p:cNvSpPr/>
            <p:nvPr/>
          </p:nvSpPr>
          <p:spPr>
            <a:xfrm>
              <a:off x="5823250" y="4157553"/>
              <a:ext cx="360000" cy="36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ZA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lang="en-GB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D416E1D7-0591-1BDE-27D0-B4C145D52BA1}"/>
                </a:ext>
              </a:extLst>
            </p:cNvPr>
            <p:cNvSpPr/>
            <p:nvPr/>
          </p:nvSpPr>
          <p:spPr>
            <a:xfrm>
              <a:off x="5823250" y="4517553"/>
              <a:ext cx="360000" cy="36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ZA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en-GB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E741D22E-3420-F644-76AA-316F3C6A65B8}"/>
                </a:ext>
              </a:extLst>
            </p:cNvPr>
            <p:cNvSpPr/>
            <p:nvPr/>
          </p:nvSpPr>
          <p:spPr>
            <a:xfrm>
              <a:off x="6543250" y="3797553"/>
              <a:ext cx="360000" cy="36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ZA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6</a:t>
              </a:r>
              <a:endParaRPr lang="en-GB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F569CCC5-341F-8756-2861-6281E92DDF13}"/>
                </a:ext>
              </a:extLst>
            </p:cNvPr>
            <p:cNvSpPr/>
            <p:nvPr/>
          </p:nvSpPr>
          <p:spPr>
            <a:xfrm>
              <a:off x="6543250" y="4157553"/>
              <a:ext cx="360000" cy="36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ZA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  <a:endParaRPr lang="en-GB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48863368-513B-9681-8B0E-4287F782B91B}"/>
                </a:ext>
              </a:extLst>
            </p:cNvPr>
            <p:cNvSpPr/>
            <p:nvPr/>
          </p:nvSpPr>
          <p:spPr>
            <a:xfrm>
              <a:off x="6543250" y="4517553"/>
              <a:ext cx="360000" cy="36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ZA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endParaRPr lang="en-GB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8618EF46-D2E1-3E4A-8126-A78A9E99AA4C}"/>
                </a:ext>
              </a:extLst>
            </p:cNvPr>
            <p:cNvSpPr/>
            <p:nvPr/>
          </p:nvSpPr>
          <p:spPr>
            <a:xfrm>
              <a:off x="6903250" y="3437553"/>
              <a:ext cx="360000" cy="36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ZA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8</a:t>
              </a:r>
              <a:endParaRPr lang="en-GB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8403E73C-BBA5-351B-A835-8E2DDE94B9F2}"/>
                </a:ext>
              </a:extLst>
            </p:cNvPr>
            <p:cNvSpPr/>
            <p:nvPr/>
          </p:nvSpPr>
          <p:spPr>
            <a:xfrm>
              <a:off x="6903250" y="3797553"/>
              <a:ext cx="360000" cy="36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ZA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7</a:t>
              </a:r>
              <a:endParaRPr lang="en-GB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020E2A4F-04B1-6BE7-F8E1-9CBFC592DD12}"/>
                </a:ext>
              </a:extLst>
            </p:cNvPr>
            <p:cNvSpPr/>
            <p:nvPr/>
          </p:nvSpPr>
          <p:spPr>
            <a:xfrm>
              <a:off x="6903250" y="4157553"/>
              <a:ext cx="360000" cy="36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ZA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6</a:t>
              </a:r>
              <a:endParaRPr lang="en-GB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D385ACBB-8562-85E3-78F4-569637837C93}"/>
                </a:ext>
              </a:extLst>
            </p:cNvPr>
            <p:cNvSpPr/>
            <p:nvPr/>
          </p:nvSpPr>
          <p:spPr>
            <a:xfrm>
              <a:off x="6903250" y="4517553"/>
              <a:ext cx="360000" cy="36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ZA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  <a:endParaRPr lang="en-GB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9550418C-7BB4-0C86-AF59-62BF7B1FBC79}"/>
                </a:ext>
              </a:extLst>
            </p:cNvPr>
            <p:cNvSpPr/>
            <p:nvPr/>
          </p:nvSpPr>
          <p:spPr>
            <a:xfrm>
              <a:off x="6183250" y="3797553"/>
              <a:ext cx="360000" cy="36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ZA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  <a:endParaRPr lang="en-GB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20DA72CC-D30A-73AD-1781-C3591D883C9F}"/>
                </a:ext>
              </a:extLst>
            </p:cNvPr>
            <p:cNvSpPr/>
            <p:nvPr/>
          </p:nvSpPr>
          <p:spPr>
            <a:xfrm>
              <a:off x="6183250" y="4157553"/>
              <a:ext cx="360000" cy="36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ZA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endParaRPr lang="en-GB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217E6650-C50C-EDAE-A7E3-1226CCAF318B}"/>
                </a:ext>
              </a:extLst>
            </p:cNvPr>
            <p:cNvSpPr/>
            <p:nvPr/>
          </p:nvSpPr>
          <p:spPr>
            <a:xfrm>
              <a:off x="6183250" y="4517553"/>
              <a:ext cx="360000" cy="36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ZA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lang="en-GB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F4EB26BD-96E4-A577-396F-CAD3017ECED7}"/>
                </a:ext>
              </a:extLst>
            </p:cNvPr>
            <p:cNvSpPr/>
            <p:nvPr/>
          </p:nvSpPr>
          <p:spPr>
            <a:xfrm>
              <a:off x="4385844" y="4877553"/>
              <a:ext cx="360000" cy="36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ZA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-3</a:t>
              </a:r>
              <a:endParaRPr lang="en-GB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E277D1E4-F7B7-215F-1903-2463B33D001A}"/>
                </a:ext>
              </a:extLst>
            </p:cNvPr>
            <p:cNvSpPr/>
            <p:nvPr/>
          </p:nvSpPr>
          <p:spPr>
            <a:xfrm>
              <a:off x="4026492" y="4877553"/>
              <a:ext cx="360000" cy="36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ZA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-4</a:t>
              </a:r>
              <a:endParaRPr lang="en-GB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B5A482B2-04B9-7CDA-88F9-EBD9CFD46BA3}"/>
                </a:ext>
              </a:extLst>
            </p:cNvPr>
            <p:cNvSpPr/>
            <p:nvPr/>
          </p:nvSpPr>
          <p:spPr>
            <a:xfrm>
              <a:off x="4745844" y="4877553"/>
              <a:ext cx="360000" cy="36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ZA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-2</a:t>
              </a:r>
              <a:endParaRPr lang="en-GB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261971F3-41BF-8458-8AB4-CFBA6FD65F41}"/>
                </a:ext>
              </a:extLst>
            </p:cNvPr>
            <p:cNvSpPr/>
            <p:nvPr/>
          </p:nvSpPr>
          <p:spPr>
            <a:xfrm>
              <a:off x="5465844" y="4877553"/>
              <a:ext cx="360000" cy="36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ZA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  <a:endParaRPr lang="en-GB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E2A9F5CD-730A-B9E0-9184-A8DAF3DCFE51}"/>
                </a:ext>
              </a:extLst>
            </p:cNvPr>
            <p:cNvSpPr/>
            <p:nvPr/>
          </p:nvSpPr>
          <p:spPr>
            <a:xfrm>
              <a:off x="5105844" y="4877553"/>
              <a:ext cx="360000" cy="36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ZA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-1</a:t>
              </a:r>
              <a:endParaRPr lang="en-GB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C7DD2A3F-A229-8A29-8B89-04AE970AF104}"/>
                </a:ext>
              </a:extLst>
            </p:cNvPr>
            <p:cNvSpPr/>
            <p:nvPr/>
          </p:nvSpPr>
          <p:spPr>
            <a:xfrm>
              <a:off x="5823250" y="4877553"/>
              <a:ext cx="360000" cy="36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ZA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en-GB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E83A731C-96E8-F1D2-8B32-8A572E469FA4}"/>
                </a:ext>
              </a:extLst>
            </p:cNvPr>
            <p:cNvSpPr/>
            <p:nvPr/>
          </p:nvSpPr>
          <p:spPr>
            <a:xfrm>
              <a:off x="6543250" y="4877553"/>
              <a:ext cx="360000" cy="36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ZA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lang="en-GB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39F8336D-F45B-023C-05F9-7E249EB3815D}"/>
                </a:ext>
              </a:extLst>
            </p:cNvPr>
            <p:cNvSpPr/>
            <p:nvPr/>
          </p:nvSpPr>
          <p:spPr>
            <a:xfrm>
              <a:off x="6903250" y="4877553"/>
              <a:ext cx="360000" cy="36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ZA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endParaRPr lang="en-GB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D9A7F67B-0942-72DE-6E5C-922E2C5CF7A4}"/>
                </a:ext>
              </a:extLst>
            </p:cNvPr>
            <p:cNvSpPr/>
            <p:nvPr/>
          </p:nvSpPr>
          <p:spPr>
            <a:xfrm>
              <a:off x="6183250" y="4877553"/>
              <a:ext cx="360000" cy="36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ZA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en-GB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253" name="Picture 252" descr="Diagram&#10;&#10;Description automatically generated">
            <a:extLst>
              <a:ext uri="{FF2B5EF4-FFF2-40B4-BE49-F238E27FC236}">
                <a16:creationId xmlns:a16="http://schemas.microsoft.com/office/drawing/2014/main" id="{62CC7CD2-7EBF-668A-4C41-F0CC48E4B9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32" t="12986" r="24364" b="17658"/>
          <a:stretch/>
        </p:blipFill>
        <p:spPr>
          <a:xfrm>
            <a:off x="7566477" y="2659664"/>
            <a:ext cx="1901325" cy="183611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55" name="TextBox 254">
                <a:extLst>
                  <a:ext uri="{FF2B5EF4-FFF2-40B4-BE49-F238E27FC236}">
                    <a16:creationId xmlns:a16="http://schemas.microsoft.com/office/drawing/2014/main" id="{56AF878F-C8AF-462B-DF2C-A85A2939AECA}"/>
                  </a:ext>
                </a:extLst>
              </p:cNvPr>
              <p:cNvSpPr txBox="1"/>
              <p:nvPr/>
            </p:nvSpPr>
            <p:spPr>
              <a:xfrm>
                <a:off x="7270420" y="3315613"/>
                <a:ext cx="511028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GB" sz="2800" b="1" dirty="0"/>
              </a:p>
            </p:txBody>
          </p:sp>
        </mc:Choice>
        <mc:Fallback xmlns="">
          <p:sp>
            <p:nvSpPr>
              <p:cNvPr id="255" name="TextBox 254">
                <a:extLst>
                  <a:ext uri="{FF2B5EF4-FFF2-40B4-BE49-F238E27FC236}">
                    <a16:creationId xmlns:a16="http://schemas.microsoft.com/office/drawing/2014/main" id="{56AF878F-C8AF-462B-DF2C-A85A2939AE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0420" y="3315613"/>
                <a:ext cx="511028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0" name="TextBox 259">
            <a:extLst>
              <a:ext uri="{FF2B5EF4-FFF2-40B4-BE49-F238E27FC236}">
                <a16:creationId xmlns:a16="http://schemas.microsoft.com/office/drawing/2014/main" id="{28CB0468-9BFA-C9F0-DD57-5B39A99058F4}"/>
              </a:ext>
            </a:extLst>
          </p:cNvPr>
          <p:cNvSpPr txBox="1"/>
          <p:nvPr/>
        </p:nvSpPr>
        <p:spPr>
          <a:xfrm>
            <a:off x="1" y="360120"/>
            <a:ext cx="12191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Vertical Sobel Filter Convolved with Image Array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1" name="TextBox 260">
                <a:extLst>
                  <a:ext uri="{FF2B5EF4-FFF2-40B4-BE49-F238E27FC236}">
                    <a16:creationId xmlns:a16="http://schemas.microsoft.com/office/drawing/2014/main" id="{41DED0DB-D041-E32C-3F9A-16CF6EE81D0F}"/>
                  </a:ext>
                </a:extLst>
              </p:cNvPr>
              <p:cNvSpPr txBox="1"/>
              <p:nvPr/>
            </p:nvSpPr>
            <p:spPr>
              <a:xfrm>
                <a:off x="2854080" y="3315612"/>
                <a:ext cx="1137169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ZA" sz="28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ZA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GB" sz="2800" dirty="0"/>
                  <a:t>  =</a:t>
                </a:r>
              </a:p>
            </p:txBody>
          </p:sp>
        </mc:Choice>
        <mc:Fallback xmlns="">
          <p:sp>
            <p:nvSpPr>
              <p:cNvPr id="261" name="TextBox 260">
                <a:extLst>
                  <a:ext uri="{FF2B5EF4-FFF2-40B4-BE49-F238E27FC236}">
                    <a16:creationId xmlns:a16="http://schemas.microsoft.com/office/drawing/2014/main" id="{41DED0DB-D041-E32C-3F9A-16CF6EE81D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4080" y="3315612"/>
                <a:ext cx="1137169" cy="430887"/>
              </a:xfrm>
              <a:prstGeom prst="rect">
                <a:avLst/>
              </a:prstGeom>
              <a:blipFill>
                <a:blip r:embed="rId4"/>
                <a:stretch>
                  <a:fillRect t="-23944" r="-535" b="-4929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972613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1484341C-C5A5-CFB5-72A3-B09E99497AE1}"/>
              </a:ext>
            </a:extLst>
          </p:cNvPr>
          <p:cNvGrpSpPr/>
          <p:nvPr/>
        </p:nvGrpSpPr>
        <p:grpSpPr>
          <a:xfrm>
            <a:off x="1567470" y="1854200"/>
            <a:ext cx="3431221" cy="3327400"/>
            <a:chOff x="865125" y="890301"/>
            <a:chExt cx="3241555" cy="3135600"/>
          </a:xfrm>
        </p:grpSpPr>
        <p:pic>
          <p:nvPicPr>
            <p:cNvPr id="2" name="Picture 1" descr="Diagram&#10;&#10;Description automatically generated">
              <a:extLst>
                <a:ext uri="{FF2B5EF4-FFF2-40B4-BE49-F238E27FC236}">
                  <a16:creationId xmlns:a16="http://schemas.microsoft.com/office/drawing/2014/main" id="{47D0B936-7E32-2648-DCF3-4053151D59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732" t="12986" r="24364" b="17658"/>
            <a:stretch/>
          </p:blipFill>
          <p:spPr>
            <a:xfrm>
              <a:off x="865125" y="890301"/>
              <a:ext cx="3089155" cy="2983200"/>
            </a:xfrm>
            <a:prstGeom prst="rect">
              <a:avLst/>
            </a:prstGeom>
          </p:spPr>
        </p:pic>
        <p:pic>
          <p:nvPicPr>
            <p:cNvPr id="6" name="Picture 5" descr="Diagram&#10;&#10;Description automatically generated">
              <a:extLst>
                <a:ext uri="{FF2B5EF4-FFF2-40B4-BE49-F238E27FC236}">
                  <a16:creationId xmlns:a16="http://schemas.microsoft.com/office/drawing/2014/main" id="{2681F521-310B-1EDD-2F72-F890C1EC01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732" t="12986" r="24364" b="17658"/>
            <a:stretch/>
          </p:blipFill>
          <p:spPr>
            <a:xfrm>
              <a:off x="1017525" y="1042701"/>
              <a:ext cx="3089155" cy="2983200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5D673C7-4F3E-51A4-86D4-FC1B2AA02EFA}"/>
                </a:ext>
              </a:extLst>
            </p:cNvPr>
            <p:cNvSpPr/>
            <p:nvPr/>
          </p:nvSpPr>
          <p:spPr>
            <a:xfrm>
              <a:off x="2921000" y="3321051"/>
              <a:ext cx="918980" cy="520700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4305C2DF-642F-3C08-6536-B04DA38CC490}"/>
              </a:ext>
            </a:extLst>
          </p:cNvPr>
          <p:cNvGrpSpPr/>
          <p:nvPr/>
        </p:nvGrpSpPr>
        <p:grpSpPr>
          <a:xfrm>
            <a:off x="8354055" y="2683251"/>
            <a:ext cx="1977194" cy="1669298"/>
            <a:chOff x="8481055" y="2382002"/>
            <a:chExt cx="2934720" cy="2329555"/>
          </a:xfrm>
        </p:grpSpPr>
        <p:pic>
          <p:nvPicPr>
            <p:cNvPr id="8" name="Picture 7" descr="Diagram&#10;&#10;Description automatically generated">
              <a:extLst>
                <a:ext uri="{FF2B5EF4-FFF2-40B4-BE49-F238E27FC236}">
                  <a16:creationId xmlns:a16="http://schemas.microsoft.com/office/drawing/2014/main" id="{EAC9C27B-35A8-AEF3-66F3-EC905DBED4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840" t="64921" r="24364" b="17658"/>
            <a:stretch/>
          </p:blipFill>
          <p:spPr>
            <a:xfrm>
              <a:off x="8481055" y="2795360"/>
              <a:ext cx="2934720" cy="1916197"/>
            </a:xfrm>
            <a:prstGeom prst="rect">
              <a:avLst/>
            </a:prstGeom>
          </p:spPr>
        </p:pic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027A8E4-846A-ACFB-9BD1-064E6B27EFB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554238" y="2382002"/>
              <a:ext cx="2438400" cy="1916197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5FF0A209-64C7-B5A5-2C1D-955094621E10}"/>
                </a:ext>
              </a:extLst>
            </p:cNvPr>
            <p:cNvSpPr/>
            <p:nvPr/>
          </p:nvSpPr>
          <p:spPr>
            <a:xfrm>
              <a:off x="9106370" y="3884841"/>
              <a:ext cx="457200" cy="413358"/>
            </a:xfrm>
            <a:custGeom>
              <a:avLst/>
              <a:gdLst>
                <a:gd name="connsiteX0" fmla="*/ 330200 w 343847"/>
                <a:gd name="connsiteY0" fmla="*/ 393700 h 393700"/>
                <a:gd name="connsiteX1" fmla="*/ 304800 w 343847"/>
                <a:gd name="connsiteY1" fmla="*/ 114300 h 393700"/>
                <a:gd name="connsiteX2" fmla="*/ 0 w 343847"/>
                <a:gd name="connsiteY2" fmla="*/ 0 h 393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3847" h="393700">
                  <a:moveTo>
                    <a:pt x="330200" y="393700"/>
                  </a:moveTo>
                  <a:cubicBezTo>
                    <a:pt x="345016" y="286808"/>
                    <a:pt x="359833" y="179917"/>
                    <a:pt x="304800" y="114300"/>
                  </a:cubicBezTo>
                  <a:cubicBezTo>
                    <a:pt x="249767" y="48683"/>
                    <a:pt x="124883" y="24341"/>
                    <a:pt x="0" y="0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28F26355-46A0-0197-B35A-BFDB1D7BABBB}"/>
                    </a:ext>
                  </a:extLst>
                </p:cNvPr>
                <p:cNvSpPr txBox="1"/>
                <p:nvPr/>
              </p:nvSpPr>
              <p:spPr>
                <a:xfrm>
                  <a:off x="9636752" y="3357823"/>
                  <a:ext cx="426720" cy="55399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3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28F26355-46A0-0197-B35A-BFDB1D7BABB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36752" y="3357823"/>
                  <a:ext cx="426720" cy="553997"/>
                </a:xfrm>
                <a:prstGeom prst="rect">
                  <a:avLst/>
                </a:prstGeom>
                <a:blipFill>
                  <a:blip r:embed="rId3"/>
                  <a:stretch>
                    <a:fillRect r="-2128" b="-32308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3DF5AB01-FFC9-03ED-3E13-74C20BF946CF}"/>
              </a:ext>
            </a:extLst>
          </p:cNvPr>
          <p:cNvSpPr/>
          <p:nvPr/>
        </p:nvSpPr>
        <p:spPr>
          <a:xfrm>
            <a:off x="5550823" y="3113429"/>
            <a:ext cx="1977194" cy="903860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E14BB64-24DC-2395-5E87-D3E7DFA7627C}"/>
              </a:ext>
            </a:extLst>
          </p:cNvPr>
          <p:cNvSpPr txBox="1"/>
          <p:nvPr/>
        </p:nvSpPr>
        <p:spPr>
          <a:xfrm>
            <a:off x="1" y="360120"/>
            <a:ext cx="12191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Calculation of the Orientation of an Edge Gradient</a:t>
            </a:r>
          </a:p>
        </p:txBody>
      </p:sp>
    </p:spTree>
    <p:extLst>
      <p:ext uri="{BB962C8B-B14F-4D97-AF65-F5344CB8AC3E}">
        <p14:creationId xmlns:p14="http://schemas.microsoft.com/office/powerpoint/2010/main" val="37014536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extBox 59">
            <a:extLst>
              <a:ext uri="{FF2B5EF4-FFF2-40B4-BE49-F238E27FC236}">
                <a16:creationId xmlns:a16="http://schemas.microsoft.com/office/drawing/2014/main" id="{8C1B05DF-59AD-4DFB-A66D-F3422067AC3A}"/>
              </a:ext>
            </a:extLst>
          </p:cNvPr>
          <p:cNvSpPr txBox="1"/>
          <p:nvPr/>
        </p:nvSpPr>
        <p:spPr>
          <a:xfrm>
            <a:off x="1" y="360120"/>
            <a:ext cx="12191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Spiral Tremor Quantification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9C13715-1CC4-796F-8AEC-227538E8F834}"/>
              </a:ext>
            </a:extLst>
          </p:cNvPr>
          <p:cNvGrpSpPr/>
          <p:nvPr/>
        </p:nvGrpSpPr>
        <p:grpSpPr>
          <a:xfrm>
            <a:off x="149475" y="2327421"/>
            <a:ext cx="11893049" cy="2203157"/>
            <a:chOff x="149476" y="2065135"/>
            <a:chExt cx="11893049" cy="2203157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829FFA54-371D-43BC-A63E-6C931EA42A31}"/>
                </a:ext>
              </a:extLst>
            </p:cNvPr>
            <p:cNvCxnSpPr>
              <a:cxnSpLocks/>
            </p:cNvCxnSpPr>
            <p:nvPr/>
          </p:nvCxnSpPr>
          <p:spPr>
            <a:xfrm>
              <a:off x="149476" y="3813172"/>
              <a:ext cx="11893049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5FE1B804-1473-4902-A878-D9BDA835F57D}"/>
                </a:ext>
              </a:extLst>
            </p:cNvPr>
            <p:cNvGrpSpPr/>
            <p:nvPr/>
          </p:nvGrpSpPr>
          <p:grpSpPr>
            <a:xfrm>
              <a:off x="663289" y="2065135"/>
              <a:ext cx="10865422" cy="2203157"/>
              <a:chOff x="417034" y="2065135"/>
              <a:chExt cx="10865422" cy="2203157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47B50FAF-2DD9-46C7-838A-9D4F4209BF28}"/>
                  </a:ext>
                </a:extLst>
              </p:cNvPr>
              <p:cNvGrpSpPr/>
              <p:nvPr/>
            </p:nvGrpSpPr>
            <p:grpSpPr>
              <a:xfrm>
                <a:off x="417034" y="2065135"/>
                <a:ext cx="1977194" cy="2203157"/>
                <a:chOff x="1092530" y="1448790"/>
                <a:chExt cx="2078182" cy="2315687"/>
              </a:xfrm>
            </p:grpSpPr>
            <p:sp>
              <p:nvSpPr>
                <p:cNvPr id="4" name="Arrow: Right 3">
                  <a:extLst>
                    <a:ext uri="{FF2B5EF4-FFF2-40B4-BE49-F238E27FC236}">
                      <a16:creationId xmlns:a16="http://schemas.microsoft.com/office/drawing/2014/main" id="{54FC033E-E215-49B7-A08F-E77CF01EE8C4}"/>
                    </a:ext>
                  </a:extLst>
                </p:cNvPr>
                <p:cNvSpPr/>
                <p:nvPr/>
              </p:nvSpPr>
              <p:spPr>
                <a:xfrm>
                  <a:off x="1092530" y="2814451"/>
                  <a:ext cx="2078182" cy="950026"/>
                </a:xfrm>
                <a:prstGeom prst="rightArrow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DA9D353F-614C-406F-9948-2E6F95AD2DB4}"/>
                    </a:ext>
                  </a:extLst>
                </p:cNvPr>
                <p:cNvSpPr txBox="1"/>
                <p:nvPr/>
              </p:nvSpPr>
              <p:spPr>
                <a:xfrm>
                  <a:off x="1246908" y="1448972"/>
                  <a:ext cx="1923803" cy="160130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>
                    <a:spcBef>
                      <a:spcPts val="600"/>
                    </a:spcBef>
                  </a:pPr>
                  <a:r>
                    <a:rPr lang="en-US" sz="14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Preparation</a:t>
                  </a:r>
                </a:p>
                <a:p>
                  <a:pPr lvl="0">
                    <a:spcBef>
                      <a:spcPts val="600"/>
                    </a:spcBef>
                  </a:pPr>
                  <a:r>
                    <a:rPr lang="en-US" sz="14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Images were resized.</a:t>
                  </a:r>
                </a:p>
                <a:p>
                  <a:pPr lvl="0">
                    <a:spcBef>
                      <a:spcPts val="600"/>
                    </a:spcBef>
                  </a:pPr>
                  <a:r>
                    <a:rPr lang="en-US" sz="14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x and y coordinates of the spiral pixels were extracted.</a:t>
                  </a:r>
                </a:p>
                <a:p>
                  <a:pPr marL="285750" lvl="0" indent="-285750">
                    <a:spcBef>
                      <a:spcPts val="600"/>
                    </a:spcBef>
                    <a:buFont typeface="Arial" panose="020B0604020202020204" pitchFamily="34" charset="0"/>
                    <a:buChar char="•"/>
                  </a:pPr>
                  <a:endParaRPr lang="en-US" sz="1400" dirty="0">
                    <a:latin typeface="Georgia Pro Light" panose="02040302050405020303" pitchFamily="18" charset="0"/>
                  </a:endParaRPr>
                </a:p>
              </p:txBody>
            </p:sp>
            <p:cxnSp>
              <p:nvCxnSpPr>
                <p:cNvPr id="13" name="Straight Connector 12">
                  <a:extLst>
                    <a:ext uri="{FF2B5EF4-FFF2-40B4-BE49-F238E27FC236}">
                      <a16:creationId xmlns:a16="http://schemas.microsoft.com/office/drawing/2014/main" id="{EF339DBC-3A34-4875-910B-BDDD96E05064}"/>
                    </a:ext>
                  </a:extLst>
                </p:cNvPr>
                <p:cNvCxnSpPr>
                  <a:cxnSpLocks/>
                  <a:stCxn id="4" idx="1"/>
                </p:cNvCxnSpPr>
                <p:nvPr/>
              </p:nvCxnSpPr>
              <p:spPr>
                <a:xfrm flipV="1">
                  <a:off x="1092530" y="1448790"/>
                  <a:ext cx="0" cy="1840674"/>
                </a:xfrm>
                <a:prstGeom prst="line">
                  <a:avLst/>
                </a:prstGeom>
                <a:ln>
                  <a:solidFill>
                    <a:schemeClr val="accent5">
                      <a:lumMod val="50000"/>
                    </a:schemeClr>
                  </a:solidFill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26B9BD7E-9DA8-4619-897B-5E468B982F01}"/>
                  </a:ext>
                </a:extLst>
              </p:cNvPr>
              <p:cNvGrpSpPr/>
              <p:nvPr/>
            </p:nvGrpSpPr>
            <p:grpSpPr>
              <a:xfrm>
                <a:off x="9305262" y="2065135"/>
                <a:ext cx="1977194" cy="2203157"/>
                <a:chOff x="1092530" y="1448790"/>
                <a:chExt cx="2078182" cy="2315687"/>
              </a:xfrm>
            </p:grpSpPr>
            <p:sp>
              <p:nvSpPr>
                <p:cNvPr id="35" name="Arrow: Right 34">
                  <a:extLst>
                    <a:ext uri="{FF2B5EF4-FFF2-40B4-BE49-F238E27FC236}">
                      <a16:creationId xmlns:a16="http://schemas.microsoft.com/office/drawing/2014/main" id="{432AB6BE-AA2D-4D5E-8A4C-6874D4F49EBB}"/>
                    </a:ext>
                  </a:extLst>
                </p:cNvPr>
                <p:cNvSpPr/>
                <p:nvPr/>
              </p:nvSpPr>
              <p:spPr>
                <a:xfrm>
                  <a:off x="1092530" y="2814451"/>
                  <a:ext cx="2078182" cy="950026"/>
                </a:xfrm>
                <a:prstGeom prst="rightArrow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D82EA89E-DC2B-48CD-A45C-D39D7D40D05A}"/>
                    </a:ext>
                  </a:extLst>
                </p:cNvPr>
                <p:cNvSpPr txBox="1"/>
                <p:nvPr/>
              </p:nvSpPr>
              <p:spPr>
                <a:xfrm>
                  <a:off x="1246909" y="1448790"/>
                  <a:ext cx="1923803" cy="143956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>
                    <a:spcBef>
                      <a:spcPts val="600"/>
                    </a:spcBef>
                  </a:pPr>
                  <a:r>
                    <a:rPr lang="en-US" sz="14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Relative Orientations</a:t>
                  </a:r>
                </a:p>
                <a:p>
                  <a:pPr lvl="0">
                    <a:spcBef>
                      <a:spcPts val="600"/>
                    </a:spcBef>
                  </a:pPr>
                  <a:r>
                    <a:rPr lang="en-US" sz="14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The angles made by the gradients of the spiral edges relative to the </a:t>
                  </a:r>
                  <a:r>
                    <a:rPr lang="en-US" sz="14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centre</a:t>
                  </a:r>
                  <a:r>
                    <a:rPr lang="en-US" sz="14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of the spiral were determined.  </a:t>
                  </a:r>
                </a:p>
              </p:txBody>
            </p:sp>
            <p:cxnSp>
              <p:nvCxnSpPr>
                <p:cNvPr id="39" name="Straight Connector 38">
                  <a:extLst>
                    <a:ext uri="{FF2B5EF4-FFF2-40B4-BE49-F238E27FC236}">
                      <a16:creationId xmlns:a16="http://schemas.microsoft.com/office/drawing/2014/main" id="{05865C1B-A7B0-43E1-874D-3A8274B68901}"/>
                    </a:ext>
                  </a:extLst>
                </p:cNvPr>
                <p:cNvCxnSpPr>
                  <a:cxnSpLocks/>
                  <a:stCxn id="35" idx="1"/>
                </p:cNvCxnSpPr>
                <p:nvPr/>
              </p:nvCxnSpPr>
              <p:spPr>
                <a:xfrm flipV="1">
                  <a:off x="1092530" y="1448790"/>
                  <a:ext cx="0" cy="1840674"/>
                </a:xfrm>
                <a:prstGeom prst="line">
                  <a:avLst/>
                </a:prstGeom>
                <a:ln>
                  <a:solidFill>
                    <a:schemeClr val="accent3"/>
                  </a:solidFill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FE838C60-000F-40AA-9601-0878EA54279C}"/>
                  </a:ext>
                </a:extLst>
              </p:cNvPr>
              <p:cNvGrpSpPr/>
              <p:nvPr/>
            </p:nvGrpSpPr>
            <p:grpSpPr>
              <a:xfrm>
                <a:off x="6342520" y="2065135"/>
                <a:ext cx="1998204" cy="2203157"/>
                <a:chOff x="1092530" y="1448790"/>
                <a:chExt cx="2100265" cy="2315687"/>
              </a:xfrm>
            </p:grpSpPr>
            <p:sp>
              <p:nvSpPr>
                <p:cNvPr id="27" name="Arrow: Right 26">
                  <a:extLst>
                    <a:ext uri="{FF2B5EF4-FFF2-40B4-BE49-F238E27FC236}">
                      <a16:creationId xmlns:a16="http://schemas.microsoft.com/office/drawing/2014/main" id="{0668353E-3729-4DA8-9AC7-EF26BAD6A40A}"/>
                    </a:ext>
                  </a:extLst>
                </p:cNvPr>
                <p:cNvSpPr/>
                <p:nvPr/>
              </p:nvSpPr>
              <p:spPr>
                <a:xfrm>
                  <a:off x="1092530" y="2814451"/>
                  <a:ext cx="2078182" cy="950026"/>
                </a:xfrm>
                <a:prstGeom prst="rightArrow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11F96AE9-A603-4154-A4AB-0D3D421FD822}"/>
                    </a:ext>
                  </a:extLst>
                </p:cNvPr>
                <p:cNvSpPr txBox="1"/>
                <p:nvPr/>
              </p:nvSpPr>
              <p:spPr>
                <a:xfrm>
                  <a:off x="1243706" y="1448790"/>
                  <a:ext cx="1949089" cy="121311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>
                    <a:spcBef>
                      <a:spcPts val="600"/>
                    </a:spcBef>
                  </a:pPr>
                  <a:r>
                    <a:rPr lang="en-US" sz="1400" b="1" dirty="0">
                      <a:solidFill>
                        <a:srgbClr val="0070C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Pixel Angles</a:t>
                  </a:r>
                </a:p>
                <a:p>
                  <a:pPr lvl="0">
                    <a:spcBef>
                      <a:spcPts val="600"/>
                    </a:spcBef>
                  </a:pPr>
                  <a:r>
                    <a:rPr lang="en-US" sz="14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The angle that each pixel made with a horizontal line through the spiral </a:t>
                  </a:r>
                  <a:r>
                    <a:rPr lang="en-US" sz="14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centre</a:t>
                  </a:r>
                  <a:r>
                    <a:rPr lang="en-US" sz="14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was determined</a:t>
                  </a:r>
                </a:p>
              </p:txBody>
            </p:sp>
            <p:cxnSp>
              <p:nvCxnSpPr>
                <p:cNvPr id="31" name="Straight Connector 30">
                  <a:extLst>
                    <a:ext uri="{FF2B5EF4-FFF2-40B4-BE49-F238E27FC236}">
                      <a16:creationId xmlns:a16="http://schemas.microsoft.com/office/drawing/2014/main" id="{7DD16D42-5C4E-47FF-A1A8-6A431CACCDA6}"/>
                    </a:ext>
                  </a:extLst>
                </p:cNvPr>
                <p:cNvCxnSpPr>
                  <a:cxnSpLocks/>
                  <a:stCxn id="27" idx="1"/>
                </p:cNvCxnSpPr>
                <p:nvPr/>
              </p:nvCxnSpPr>
              <p:spPr>
                <a:xfrm flipV="1">
                  <a:off x="1092530" y="1448790"/>
                  <a:ext cx="0" cy="1840674"/>
                </a:xfrm>
                <a:prstGeom prst="line">
                  <a:avLst/>
                </a:prstGeom>
                <a:ln>
                  <a:solidFill>
                    <a:schemeClr val="accent5">
                      <a:lumMod val="60000"/>
                      <a:lumOff val="40000"/>
                    </a:schemeClr>
                  </a:solidFill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75D78DDC-32C0-434F-B345-B22E232A2948}"/>
                  </a:ext>
                </a:extLst>
              </p:cNvPr>
              <p:cNvGrpSpPr/>
              <p:nvPr/>
            </p:nvGrpSpPr>
            <p:grpSpPr>
              <a:xfrm>
                <a:off x="3379777" y="2065135"/>
                <a:ext cx="1998205" cy="2203157"/>
                <a:chOff x="1092530" y="1448790"/>
                <a:chExt cx="2100266" cy="2315687"/>
              </a:xfrm>
            </p:grpSpPr>
            <p:sp>
              <p:nvSpPr>
                <p:cNvPr id="19" name="Arrow: Right 18">
                  <a:extLst>
                    <a:ext uri="{FF2B5EF4-FFF2-40B4-BE49-F238E27FC236}">
                      <a16:creationId xmlns:a16="http://schemas.microsoft.com/office/drawing/2014/main" id="{7E3024EC-AAF8-4DC1-8914-D2F81BADEA76}"/>
                    </a:ext>
                  </a:extLst>
                </p:cNvPr>
                <p:cNvSpPr/>
                <p:nvPr/>
              </p:nvSpPr>
              <p:spPr>
                <a:xfrm>
                  <a:off x="1092530" y="2814451"/>
                  <a:ext cx="2078182" cy="950026"/>
                </a:xfrm>
                <a:prstGeom prst="rightArrow">
                  <a:avLst/>
                </a:pr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C9A8D1A4-1C68-4E4A-B85F-C96095C44F76}"/>
                    </a:ext>
                  </a:extLst>
                </p:cNvPr>
                <p:cNvSpPr txBox="1"/>
                <p:nvPr/>
              </p:nvSpPr>
              <p:spPr>
                <a:xfrm>
                  <a:off x="1268993" y="1448790"/>
                  <a:ext cx="1923803" cy="129398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>
                    <a:spcBef>
                      <a:spcPts val="600"/>
                    </a:spcBef>
                  </a:pPr>
                  <a:r>
                    <a:rPr lang="en-US" sz="14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Sobel Edge Detection</a:t>
                  </a:r>
                </a:p>
                <a:p>
                  <a:pPr>
                    <a:spcBef>
                      <a:spcPts val="600"/>
                    </a:spcBef>
                  </a:pPr>
                  <a:r>
                    <a:rPr lang="en-US" sz="14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The angles made by the gradients of the spiral edges were determined</a:t>
                  </a:r>
                </a:p>
                <a:p>
                  <a:pPr>
                    <a:spcBef>
                      <a:spcPts val="600"/>
                    </a:spcBef>
                  </a:pPr>
                  <a:endParaRPr lang="en-US" sz="1400" b="1" dirty="0">
                    <a:latin typeface="Georgia" panose="02040502050405020303" pitchFamily="18" charset="0"/>
                  </a:endParaRPr>
                </a:p>
              </p:txBody>
            </p:sp>
            <p:cxnSp>
              <p:nvCxnSpPr>
                <p:cNvPr id="23" name="Straight Connector 22">
                  <a:extLst>
                    <a:ext uri="{FF2B5EF4-FFF2-40B4-BE49-F238E27FC236}">
                      <a16:creationId xmlns:a16="http://schemas.microsoft.com/office/drawing/2014/main" id="{BA7E3347-A50C-4F16-BE88-C3037848EC6D}"/>
                    </a:ext>
                  </a:extLst>
                </p:cNvPr>
                <p:cNvCxnSpPr>
                  <a:cxnSpLocks/>
                  <a:stCxn id="19" idx="1"/>
                </p:cNvCxnSpPr>
                <p:nvPr/>
              </p:nvCxnSpPr>
              <p:spPr>
                <a:xfrm flipV="1">
                  <a:off x="1092530" y="1448790"/>
                  <a:ext cx="0" cy="1840674"/>
                </a:xfrm>
                <a:prstGeom prst="line">
                  <a:avLst/>
                </a:prstGeom>
                <a:ln>
                  <a:solidFill>
                    <a:schemeClr val="accent5">
                      <a:lumMod val="75000"/>
                    </a:schemeClr>
                  </a:solidFill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21317465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iagram&#10;&#10;Description automatically generated">
            <a:extLst>
              <a:ext uri="{FF2B5EF4-FFF2-40B4-BE49-F238E27FC236}">
                <a16:creationId xmlns:a16="http://schemas.microsoft.com/office/drawing/2014/main" id="{E266B910-FEBE-9A3D-A377-1457CB005A6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32" t="12986" r="24364" b="17658"/>
          <a:stretch/>
        </p:blipFill>
        <p:spPr>
          <a:xfrm>
            <a:off x="1774876" y="1923129"/>
            <a:ext cx="3171313" cy="3062541"/>
          </a:xfrm>
          <a:prstGeom prst="rect">
            <a:avLst/>
          </a:prstGeom>
        </p:spPr>
      </p:pic>
      <p:sp>
        <p:nvSpPr>
          <p:cNvPr id="30" name="Oval 29">
            <a:extLst>
              <a:ext uri="{FF2B5EF4-FFF2-40B4-BE49-F238E27FC236}">
                <a16:creationId xmlns:a16="http://schemas.microsoft.com/office/drawing/2014/main" id="{5700B2F5-3E99-2DEE-59B2-049A2DE0BEAF}"/>
              </a:ext>
            </a:extLst>
          </p:cNvPr>
          <p:cNvSpPr/>
          <p:nvPr/>
        </p:nvSpPr>
        <p:spPr>
          <a:xfrm>
            <a:off x="3230141" y="3135086"/>
            <a:ext cx="180000" cy="180000"/>
          </a:xfrm>
          <a:prstGeom prst="ellipse">
            <a:avLst/>
          </a:prstGeom>
          <a:solidFill>
            <a:srgbClr val="007BC0"/>
          </a:solidFill>
          <a:ln>
            <a:solidFill>
              <a:srgbClr val="007B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8ACE9AC-835F-C400-8D51-2FAB634C7C46}"/>
              </a:ext>
            </a:extLst>
          </p:cNvPr>
          <p:cNvSpPr/>
          <p:nvPr/>
        </p:nvSpPr>
        <p:spPr>
          <a:xfrm>
            <a:off x="7010400" y="3135086"/>
            <a:ext cx="180000" cy="180000"/>
          </a:xfrm>
          <a:prstGeom prst="ellipse">
            <a:avLst/>
          </a:prstGeom>
          <a:solidFill>
            <a:srgbClr val="007BC0"/>
          </a:solidFill>
          <a:ln>
            <a:solidFill>
              <a:srgbClr val="007B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34BA5C8-E494-8AEC-A046-7B0C44B5E0C1}"/>
              </a:ext>
            </a:extLst>
          </p:cNvPr>
          <p:cNvCxnSpPr>
            <a:stCxn id="30" idx="6"/>
          </p:cNvCxnSpPr>
          <p:nvPr/>
        </p:nvCxnSpPr>
        <p:spPr>
          <a:xfrm>
            <a:off x="3410141" y="3225086"/>
            <a:ext cx="3600259" cy="0"/>
          </a:xfrm>
          <a:prstGeom prst="line">
            <a:avLst/>
          </a:prstGeom>
          <a:ln w="28575">
            <a:solidFill>
              <a:srgbClr val="007B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F0F032A6-BA3C-DF9C-E9D1-0B893566F7D1}"/>
              </a:ext>
            </a:extLst>
          </p:cNvPr>
          <p:cNvSpPr txBox="1"/>
          <p:nvPr/>
        </p:nvSpPr>
        <p:spPr>
          <a:xfrm>
            <a:off x="7289618" y="2963476"/>
            <a:ext cx="43702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ZA" sz="2800" b="1" dirty="0">
                <a:solidFill>
                  <a:srgbClr val="007B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Finding the Spiral Centre</a:t>
            </a:r>
            <a:endParaRPr lang="en-GB" sz="2800" b="1" dirty="0">
              <a:solidFill>
                <a:srgbClr val="007B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42492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F0D85945-C030-E186-03C9-039F057C3BF3}"/>
              </a:ext>
            </a:extLst>
          </p:cNvPr>
          <p:cNvGrpSpPr/>
          <p:nvPr/>
        </p:nvGrpSpPr>
        <p:grpSpPr>
          <a:xfrm>
            <a:off x="4443094" y="2068259"/>
            <a:ext cx="3305811" cy="3214941"/>
            <a:chOff x="4187189" y="1928559"/>
            <a:chExt cx="3817621" cy="3686682"/>
          </a:xfrm>
        </p:grpSpPr>
        <p:pic>
          <p:nvPicPr>
            <p:cNvPr id="2" name="Picture 1" descr="Diagram&#10;&#10;Description automatically generated">
              <a:extLst>
                <a:ext uri="{FF2B5EF4-FFF2-40B4-BE49-F238E27FC236}">
                  <a16:creationId xmlns:a16="http://schemas.microsoft.com/office/drawing/2014/main" id="{35CBB7AE-7AA2-9EBC-3473-D3F55A4F6F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732" t="12986" r="24364" b="17658"/>
            <a:stretch/>
          </p:blipFill>
          <p:spPr>
            <a:xfrm>
              <a:off x="4187189" y="1928559"/>
              <a:ext cx="3817621" cy="3686682"/>
            </a:xfrm>
            <a:prstGeom prst="rect">
              <a:avLst/>
            </a:prstGeom>
          </p:spPr>
        </p:pic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9E296695-CCD8-900A-309A-8D6705680873}"/>
                </a:ext>
              </a:extLst>
            </p:cNvPr>
            <p:cNvSpPr/>
            <p:nvPr/>
          </p:nvSpPr>
          <p:spPr>
            <a:xfrm>
              <a:off x="5916000" y="3452586"/>
              <a:ext cx="180000" cy="180001"/>
            </a:xfrm>
            <a:prstGeom prst="ellipse">
              <a:avLst/>
            </a:prstGeom>
            <a:solidFill>
              <a:srgbClr val="007BC0"/>
            </a:solidFill>
            <a:ln>
              <a:solidFill>
                <a:srgbClr val="007B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3D9363E6-E534-D338-ED40-902FAC1F6EB7}"/>
                </a:ext>
              </a:extLst>
            </p:cNvPr>
            <p:cNvCxnSpPr>
              <a:cxnSpLocks/>
            </p:cNvCxnSpPr>
            <p:nvPr/>
          </p:nvCxnSpPr>
          <p:spPr>
            <a:xfrm>
              <a:off x="4432300" y="3542586"/>
              <a:ext cx="3403600" cy="0"/>
            </a:xfrm>
            <a:prstGeom prst="line">
              <a:avLst/>
            </a:prstGeom>
            <a:ln w="28575">
              <a:solidFill>
                <a:srgbClr val="007B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54F0EAB3-9B0E-4DD9-37D1-30CB93DBA66C}"/>
                </a:ext>
              </a:extLst>
            </p:cNvPr>
            <p:cNvSpPr/>
            <p:nvPr/>
          </p:nvSpPr>
          <p:spPr>
            <a:xfrm>
              <a:off x="6671841" y="2347659"/>
              <a:ext cx="180000" cy="180000"/>
            </a:xfrm>
            <a:prstGeom prst="ellipse">
              <a:avLst/>
            </a:prstGeom>
            <a:solidFill>
              <a:srgbClr val="007BC0"/>
            </a:solidFill>
            <a:ln>
              <a:solidFill>
                <a:srgbClr val="007B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497D41F3-F928-543E-398D-20FF4BA8AD04}"/>
                </a:ext>
              </a:extLst>
            </p:cNvPr>
            <p:cNvCxnSpPr>
              <a:cxnSpLocks/>
              <a:stCxn id="3" idx="7"/>
            </p:cNvCxnSpPr>
            <p:nvPr/>
          </p:nvCxnSpPr>
          <p:spPr>
            <a:xfrm flipV="1">
              <a:off x="6069640" y="2423721"/>
              <a:ext cx="693489" cy="1055225"/>
            </a:xfrm>
            <a:prstGeom prst="line">
              <a:avLst/>
            </a:prstGeom>
            <a:ln w="28575">
              <a:solidFill>
                <a:srgbClr val="007B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599E549C-40E1-A98C-DAF0-52D5C57E5D80}"/>
                </a:ext>
              </a:extLst>
            </p:cNvPr>
            <p:cNvSpPr/>
            <p:nvPr/>
          </p:nvSpPr>
          <p:spPr>
            <a:xfrm>
              <a:off x="6280150" y="3122328"/>
              <a:ext cx="457200" cy="413358"/>
            </a:xfrm>
            <a:custGeom>
              <a:avLst/>
              <a:gdLst>
                <a:gd name="connsiteX0" fmla="*/ 330200 w 343847"/>
                <a:gd name="connsiteY0" fmla="*/ 393700 h 393700"/>
                <a:gd name="connsiteX1" fmla="*/ 304800 w 343847"/>
                <a:gd name="connsiteY1" fmla="*/ 114300 h 393700"/>
                <a:gd name="connsiteX2" fmla="*/ 0 w 343847"/>
                <a:gd name="connsiteY2" fmla="*/ 0 h 393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3847" h="393700">
                  <a:moveTo>
                    <a:pt x="330200" y="393700"/>
                  </a:moveTo>
                  <a:cubicBezTo>
                    <a:pt x="345016" y="286808"/>
                    <a:pt x="359833" y="179917"/>
                    <a:pt x="304800" y="114300"/>
                  </a:cubicBezTo>
                  <a:cubicBezTo>
                    <a:pt x="249767" y="48683"/>
                    <a:pt x="124883" y="24341"/>
                    <a:pt x="0" y="0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FD7824E8-094D-946D-8E7B-6DE27A46B97A}"/>
                    </a:ext>
                  </a:extLst>
                </p:cNvPr>
                <p:cNvSpPr txBox="1"/>
                <p:nvPr/>
              </p:nvSpPr>
              <p:spPr>
                <a:xfrm>
                  <a:off x="6772508" y="2835820"/>
                  <a:ext cx="322203" cy="43088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𝜶</m:t>
                        </m:r>
                      </m:oMath>
                    </m:oMathPara>
                  </a14:m>
                  <a:endParaRPr lang="en-GB" sz="2800" b="1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FD7824E8-094D-946D-8E7B-6DE27A46B97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72508" y="2835820"/>
                  <a:ext cx="322203" cy="430887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645CBB14-7A77-0D87-DA00-46DCE09D8911}"/>
              </a:ext>
            </a:extLst>
          </p:cNvPr>
          <p:cNvSpPr txBox="1"/>
          <p:nvPr/>
        </p:nvSpPr>
        <p:spPr>
          <a:xfrm>
            <a:off x="1" y="360120"/>
            <a:ext cx="12191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Finding the Angle a Pixel Makes with the Spiral Centre</a:t>
            </a:r>
          </a:p>
        </p:txBody>
      </p:sp>
    </p:spTree>
    <p:extLst>
      <p:ext uri="{BB962C8B-B14F-4D97-AF65-F5344CB8AC3E}">
        <p14:creationId xmlns:p14="http://schemas.microsoft.com/office/powerpoint/2010/main" val="7763356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extBox 59">
            <a:extLst>
              <a:ext uri="{FF2B5EF4-FFF2-40B4-BE49-F238E27FC236}">
                <a16:creationId xmlns:a16="http://schemas.microsoft.com/office/drawing/2014/main" id="{8C1B05DF-59AD-4DFB-A66D-F3422067AC3A}"/>
              </a:ext>
            </a:extLst>
          </p:cNvPr>
          <p:cNvSpPr txBox="1"/>
          <p:nvPr/>
        </p:nvSpPr>
        <p:spPr>
          <a:xfrm>
            <a:off x="1" y="360120"/>
            <a:ext cx="12191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Spiral Tremor Quantification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9C13715-1CC4-796F-8AEC-227538E8F834}"/>
              </a:ext>
            </a:extLst>
          </p:cNvPr>
          <p:cNvGrpSpPr/>
          <p:nvPr/>
        </p:nvGrpSpPr>
        <p:grpSpPr>
          <a:xfrm>
            <a:off x="149475" y="2327421"/>
            <a:ext cx="11893049" cy="2203157"/>
            <a:chOff x="149476" y="2065135"/>
            <a:chExt cx="11893049" cy="2203157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829FFA54-371D-43BC-A63E-6C931EA42A31}"/>
                </a:ext>
              </a:extLst>
            </p:cNvPr>
            <p:cNvCxnSpPr>
              <a:cxnSpLocks/>
            </p:cNvCxnSpPr>
            <p:nvPr/>
          </p:nvCxnSpPr>
          <p:spPr>
            <a:xfrm>
              <a:off x="149476" y="3813172"/>
              <a:ext cx="11893049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5FE1B804-1473-4902-A878-D9BDA835F57D}"/>
                </a:ext>
              </a:extLst>
            </p:cNvPr>
            <p:cNvGrpSpPr/>
            <p:nvPr/>
          </p:nvGrpSpPr>
          <p:grpSpPr>
            <a:xfrm>
              <a:off x="663289" y="2065135"/>
              <a:ext cx="10865422" cy="2203157"/>
              <a:chOff x="417034" y="2065135"/>
              <a:chExt cx="10865422" cy="2203157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47B50FAF-2DD9-46C7-838A-9D4F4209BF28}"/>
                  </a:ext>
                </a:extLst>
              </p:cNvPr>
              <p:cNvGrpSpPr/>
              <p:nvPr/>
            </p:nvGrpSpPr>
            <p:grpSpPr>
              <a:xfrm>
                <a:off x="417034" y="2065135"/>
                <a:ext cx="1977194" cy="2203157"/>
                <a:chOff x="1092530" y="1448790"/>
                <a:chExt cx="2078182" cy="2315687"/>
              </a:xfrm>
            </p:grpSpPr>
            <p:sp>
              <p:nvSpPr>
                <p:cNvPr id="4" name="Arrow: Right 3">
                  <a:extLst>
                    <a:ext uri="{FF2B5EF4-FFF2-40B4-BE49-F238E27FC236}">
                      <a16:creationId xmlns:a16="http://schemas.microsoft.com/office/drawing/2014/main" id="{54FC033E-E215-49B7-A08F-E77CF01EE8C4}"/>
                    </a:ext>
                  </a:extLst>
                </p:cNvPr>
                <p:cNvSpPr/>
                <p:nvPr/>
              </p:nvSpPr>
              <p:spPr>
                <a:xfrm>
                  <a:off x="1092530" y="2814451"/>
                  <a:ext cx="2078182" cy="950026"/>
                </a:xfrm>
                <a:prstGeom prst="rightArrow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DA9D353F-614C-406F-9948-2E6F95AD2DB4}"/>
                    </a:ext>
                  </a:extLst>
                </p:cNvPr>
                <p:cNvSpPr txBox="1"/>
                <p:nvPr/>
              </p:nvSpPr>
              <p:spPr>
                <a:xfrm>
                  <a:off x="1246908" y="1448972"/>
                  <a:ext cx="1923803" cy="160130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>
                    <a:spcBef>
                      <a:spcPts val="600"/>
                    </a:spcBef>
                  </a:pPr>
                  <a:r>
                    <a:rPr lang="en-US" sz="14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Preparation</a:t>
                  </a:r>
                </a:p>
                <a:p>
                  <a:pPr lvl="0">
                    <a:spcBef>
                      <a:spcPts val="600"/>
                    </a:spcBef>
                  </a:pPr>
                  <a:r>
                    <a:rPr lang="en-US" sz="14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Images were resized.</a:t>
                  </a:r>
                </a:p>
                <a:p>
                  <a:pPr lvl="0">
                    <a:spcBef>
                      <a:spcPts val="600"/>
                    </a:spcBef>
                  </a:pPr>
                  <a:r>
                    <a:rPr lang="en-US" sz="14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x and y coordinates of the spiral pixels were extracted.</a:t>
                  </a:r>
                </a:p>
                <a:p>
                  <a:pPr marL="285750" lvl="0" indent="-285750">
                    <a:spcBef>
                      <a:spcPts val="600"/>
                    </a:spcBef>
                    <a:buFont typeface="Arial" panose="020B0604020202020204" pitchFamily="34" charset="0"/>
                    <a:buChar char="•"/>
                  </a:pPr>
                  <a:endParaRPr lang="en-US" sz="1400" dirty="0">
                    <a:latin typeface="Georgia Pro Light" panose="02040302050405020303" pitchFamily="18" charset="0"/>
                  </a:endParaRPr>
                </a:p>
              </p:txBody>
            </p:sp>
            <p:cxnSp>
              <p:nvCxnSpPr>
                <p:cNvPr id="13" name="Straight Connector 12">
                  <a:extLst>
                    <a:ext uri="{FF2B5EF4-FFF2-40B4-BE49-F238E27FC236}">
                      <a16:creationId xmlns:a16="http://schemas.microsoft.com/office/drawing/2014/main" id="{EF339DBC-3A34-4875-910B-BDDD96E05064}"/>
                    </a:ext>
                  </a:extLst>
                </p:cNvPr>
                <p:cNvCxnSpPr>
                  <a:cxnSpLocks/>
                  <a:stCxn id="4" idx="1"/>
                </p:cNvCxnSpPr>
                <p:nvPr/>
              </p:nvCxnSpPr>
              <p:spPr>
                <a:xfrm flipV="1">
                  <a:off x="1092530" y="1448790"/>
                  <a:ext cx="0" cy="1840674"/>
                </a:xfrm>
                <a:prstGeom prst="line">
                  <a:avLst/>
                </a:prstGeom>
                <a:ln>
                  <a:solidFill>
                    <a:schemeClr val="accent5">
                      <a:lumMod val="50000"/>
                    </a:schemeClr>
                  </a:solidFill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26B9BD7E-9DA8-4619-897B-5E468B982F01}"/>
                  </a:ext>
                </a:extLst>
              </p:cNvPr>
              <p:cNvGrpSpPr/>
              <p:nvPr/>
            </p:nvGrpSpPr>
            <p:grpSpPr>
              <a:xfrm>
                <a:off x="9305262" y="2065135"/>
                <a:ext cx="1977194" cy="2203157"/>
                <a:chOff x="1092530" y="1448790"/>
                <a:chExt cx="2078182" cy="2315687"/>
              </a:xfrm>
            </p:grpSpPr>
            <p:sp>
              <p:nvSpPr>
                <p:cNvPr id="35" name="Arrow: Right 34">
                  <a:extLst>
                    <a:ext uri="{FF2B5EF4-FFF2-40B4-BE49-F238E27FC236}">
                      <a16:creationId xmlns:a16="http://schemas.microsoft.com/office/drawing/2014/main" id="{432AB6BE-AA2D-4D5E-8A4C-6874D4F49EBB}"/>
                    </a:ext>
                  </a:extLst>
                </p:cNvPr>
                <p:cNvSpPr/>
                <p:nvPr/>
              </p:nvSpPr>
              <p:spPr>
                <a:xfrm>
                  <a:off x="1092530" y="2814451"/>
                  <a:ext cx="2078182" cy="950026"/>
                </a:xfrm>
                <a:prstGeom prst="rightArrow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D82EA89E-DC2B-48CD-A45C-D39D7D40D05A}"/>
                    </a:ext>
                  </a:extLst>
                </p:cNvPr>
                <p:cNvSpPr txBox="1"/>
                <p:nvPr/>
              </p:nvSpPr>
              <p:spPr>
                <a:xfrm>
                  <a:off x="1246909" y="1448790"/>
                  <a:ext cx="1923803" cy="143956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>
                    <a:spcBef>
                      <a:spcPts val="600"/>
                    </a:spcBef>
                  </a:pPr>
                  <a:r>
                    <a:rPr lang="en-US" sz="1400" b="1" dirty="0">
                      <a:solidFill>
                        <a:srgbClr val="0070C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Relative Orientations</a:t>
                  </a:r>
                </a:p>
                <a:p>
                  <a:pPr lvl="0">
                    <a:spcBef>
                      <a:spcPts val="600"/>
                    </a:spcBef>
                  </a:pPr>
                  <a:r>
                    <a:rPr lang="en-US" sz="14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The angles made by the gradients of the spiral edges relative to the </a:t>
                  </a:r>
                  <a:r>
                    <a:rPr lang="en-US" sz="14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centre</a:t>
                  </a:r>
                  <a:r>
                    <a:rPr lang="en-US" sz="14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of the spiral were determined.  </a:t>
                  </a:r>
                </a:p>
              </p:txBody>
            </p:sp>
            <p:cxnSp>
              <p:nvCxnSpPr>
                <p:cNvPr id="39" name="Straight Connector 38">
                  <a:extLst>
                    <a:ext uri="{FF2B5EF4-FFF2-40B4-BE49-F238E27FC236}">
                      <a16:creationId xmlns:a16="http://schemas.microsoft.com/office/drawing/2014/main" id="{05865C1B-A7B0-43E1-874D-3A8274B68901}"/>
                    </a:ext>
                  </a:extLst>
                </p:cNvPr>
                <p:cNvCxnSpPr>
                  <a:cxnSpLocks/>
                  <a:stCxn id="35" idx="1"/>
                </p:cNvCxnSpPr>
                <p:nvPr/>
              </p:nvCxnSpPr>
              <p:spPr>
                <a:xfrm flipV="1">
                  <a:off x="1092530" y="1448790"/>
                  <a:ext cx="0" cy="1840674"/>
                </a:xfrm>
                <a:prstGeom prst="line">
                  <a:avLst/>
                </a:prstGeom>
                <a:ln>
                  <a:solidFill>
                    <a:schemeClr val="accent3"/>
                  </a:solidFill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FE838C60-000F-40AA-9601-0878EA54279C}"/>
                  </a:ext>
                </a:extLst>
              </p:cNvPr>
              <p:cNvGrpSpPr/>
              <p:nvPr/>
            </p:nvGrpSpPr>
            <p:grpSpPr>
              <a:xfrm>
                <a:off x="6342520" y="2065135"/>
                <a:ext cx="1998204" cy="2203157"/>
                <a:chOff x="1092530" y="1448790"/>
                <a:chExt cx="2100265" cy="2315687"/>
              </a:xfrm>
            </p:grpSpPr>
            <p:sp>
              <p:nvSpPr>
                <p:cNvPr id="27" name="Arrow: Right 26">
                  <a:extLst>
                    <a:ext uri="{FF2B5EF4-FFF2-40B4-BE49-F238E27FC236}">
                      <a16:creationId xmlns:a16="http://schemas.microsoft.com/office/drawing/2014/main" id="{0668353E-3729-4DA8-9AC7-EF26BAD6A40A}"/>
                    </a:ext>
                  </a:extLst>
                </p:cNvPr>
                <p:cNvSpPr/>
                <p:nvPr/>
              </p:nvSpPr>
              <p:spPr>
                <a:xfrm>
                  <a:off x="1092530" y="2814451"/>
                  <a:ext cx="2078182" cy="950026"/>
                </a:xfrm>
                <a:prstGeom prst="rightArrow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11F96AE9-A603-4154-A4AB-0D3D421FD822}"/>
                    </a:ext>
                  </a:extLst>
                </p:cNvPr>
                <p:cNvSpPr txBox="1"/>
                <p:nvPr/>
              </p:nvSpPr>
              <p:spPr>
                <a:xfrm>
                  <a:off x="1243706" y="1448790"/>
                  <a:ext cx="1949089" cy="121311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>
                    <a:spcBef>
                      <a:spcPts val="600"/>
                    </a:spcBef>
                  </a:pPr>
                  <a:r>
                    <a:rPr lang="en-US" sz="14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Pixel Angles</a:t>
                  </a:r>
                </a:p>
                <a:p>
                  <a:pPr lvl="0">
                    <a:spcBef>
                      <a:spcPts val="600"/>
                    </a:spcBef>
                  </a:pPr>
                  <a:r>
                    <a:rPr lang="en-US" sz="14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The angle that each pixel made with a horizontal line through the spiral </a:t>
                  </a:r>
                  <a:r>
                    <a:rPr lang="en-US" sz="14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centre</a:t>
                  </a:r>
                  <a:r>
                    <a:rPr lang="en-US" sz="14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was determined</a:t>
                  </a:r>
                </a:p>
              </p:txBody>
            </p:sp>
            <p:cxnSp>
              <p:nvCxnSpPr>
                <p:cNvPr id="31" name="Straight Connector 30">
                  <a:extLst>
                    <a:ext uri="{FF2B5EF4-FFF2-40B4-BE49-F238E27FC236}">
                      <a16:creationId xmlns:a16="http://schemas.microsoft.com/office/drawing/2014/main" id="{7DD16D42-5C4E-47FF-A1A8-6A431CACCDA6}"/>
                    </a:ext>
                  </a:extLst>
                </p:cNvPr>
                <p:cNvCxnSpPr>
                  <a:cxnSpLocks/>
                  <a:stCxn id="27" idx="1"/>
                </p:cNvCxnSpPr>
                <p:nvPr/>
              </p:nvCxnSpPr>
              <p:spPr>
                <a:xfrm flipV="1">
                  <a:off x="1092530" y="1448790"/>
                  <a:ext cx="0" cy="1840674"/>
                </a:xfrm>
                <a:prstGeom prst="line">
                  <a:avLst/>
                </a:prstGeom>
                <a:ln>
                  <a:solidFill>
                    <a:schemeClr val="accent5">
                      <a:lumMod val="60000"/>
                      <a:lumOff val="40000"/>
                    </a:schemeClr>
                  </a:solidFill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75D78DDC-32C0-434F-B345-B22E232A2948}"/>
                  </a:ext>
                </a:extLst>
              </p:cNvPr>
              <p:cNvGrpSpPr/>
              <p:nvPr/>
            </p:nvGrpSpPr>
            <p:grpSpPr>
              <a:xfrm>
                <a:off x="3379777" y="2065135"/>
                <a:ext cx="1998205" cy="2203157"/>
                <a:chOff x="1092530" y="1448790"/>
                <a:chExt cx="2100266" cy="2315687"/>
              </a:xfrm>
            </p:grpSpPr>
            <p:sp>
              <p:nvSpPr>
                <p:cNvPr id="19" name="Arrow: Right 18">
                  <a:extLst>
                    <a:ext uri="{FF2B5EF4-FFF2-40B4-BE49-F238E27FC236}">
                      <a16:creationId xmlns:a16="http://schemas.microsoft.com/office/drawing/2014/main" id="{7E3024EC-AAF8-4DC1-8914-D2F81BADEA76}"/>
                    </a:ext>
                  </a:extLst>
                </p:cNvPr>
                <p:cNvSpPr/>
                <p:nvPr/>
              </p:nvSpPr>
              <p:spPr>
                <a:xfrm>
                  <a:off x="1092530" y="2814451"/>
                  <a:ext cx="2078182" cy="950026"/>
                </a:xfrm>
                <a:prstGeom prst="rightArrow">
                  <a:avLst/>
                </a:pr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C9A8D1A4-1C68-4E4A-B85F-C96095C44F76}"/>
                    </a:ext>
                  </a:extLst>
                </p:cNvPr>
                <p:cNvSpPr txBox="1"/>
                <p:nvPr/>
              </p:nvSpPr>
              <p:spPr>
                <a:xfrm>
                  <a:off x="1268993" y="1448790"/>
                  <a:ext cx="1923803" cy="129398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>
                    <a:spcBef>
                      <a:spcPts val="600"/>
                    </a:spcBef>
                  </a:pPr>
                  <a:r>
                    <a:rPr lang="en-US" sz="14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Sobel Edge Detection</a:t>
                  </a:r>
                </a:p>
                <a:p>
                  <a:pPr>
                    <a:spcBef>
                      <a:spcPts val="600"/>
                    </a:spcBef>
                  </a:pPr>
                  <a:r>
                    <a:rPr lang="en-US" sz="14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The angles made by the gradients of the spiral edges were determined</a:t>
                  </a:r>
                </a:p>
                <a:p>
                  <a:pPr>
                    <a:spcBef>
                      <a:spcPts val="600"/>
                    </a:spcBef>
                  </a:pPr>
                  <a:endParaRPr lang="en-US" sz="1400" b="1" dirty="0">
                    <a:latin typeface="Georgia" panose="02040502050405020303" pitchFamily="18" charset="0"/>
                  </a:endParaRPr>
                </a:p>
              </p:txBody>
            </p:sp>
            <p:cxnSp>
              <p:nvCxnSpPr>
                <p:cNvPr id="23" name="Straight Connector 22">
                  <a:extLst>
                    <a:ext uri="{FF2B5EF4-FFF2-40B4-BE49-F238E27FC236}">
                      <a16:creationId xmlns:a16="http://schemas.microsoft.com/office/drawing/2014/main" id="{BA7E3347-A50C-4F16-BE88-C3037848EC6D}"/>
                    </a:ext>
                  </a:extLst>
                </p:cNvPr>
                <p:cNvCxnSpPr>
                  <a:cxnSpLocks/>
                  <a:stCxn id="19" idx="1"/>
                </p:cNvCxnSpPr>
                <p:nvPr/>
              </p:nvCxnSpPr>
              <p:spPr>
                <a:xfrm flipV="1">
                  <a:off x="1092530" y="1448790"/>
                  <a:ext cx="0" cy="1840674"/>
                </a:xfrm>
                <a:prstGeom prst="line">
                  <a:avLst/>
                </a:prstGeom>
                <a:ln>
                  <a:solidFill>
                    <a:schemeClr val="accent5">
                      <a:lumMod val="75000"/>
                    </a:schemeClr>
                  </a:solidFill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29233299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bar chart, histogram&#10;&#10;Description automatically generated">
            <a:extLst>
              <a:ext uri="{FF2B5EF4-FFF2-40B4-BE49-F238E27FC236}">
                <a16:creationId xmlns:a16="http://schemas.microsoft.com/office/drawing/2014/main" id="{8273A927-05ED-39B1-A9CB-CC908CA5E6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399" y="2782878"/>
            <a:ext cx="7315201" cy="391183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D471D14-D1FA-B2A9-D90E-AF5BD32D83F0}"/>
                  </a:ext>
                </a:extLst>
              </p:cNvPr>
              <p:cNvSpPr txBox="1"/>
              <p:nvPr/>
            </p:nvSpPr>
            <p:spPr>
              <a:xfrm>
                <a:off x="3962400" y="2598212"/>
                <a:ext cx="504008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ZA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Histogram of Relative Orientations From -90</a:t>
                </a:r>
                <a14:m>
                  <m:oMath xmlns:m="http://schemas.openxmlformats.org/officeDocument/2006/math">
                    <m:r>
                      <a:rPr lang="en-ZA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r>
                  <a:rPr lang="en-GB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to </a:t>
                </a:r>
                <a:r>
                  <a:rPr lang="en-ZA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90</a:t>
                </a:r>
                <a14:m>
                  <m:oMath xmlns:m="http://schemas.openxmlformats.org/officeDocument/2006/math">
                    <m:r>
                      <a:rPr lang="en-ZA" b="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endParaRPr lang="en-GB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D471D14-D1FA-B2A9-D90E-AF5BD32D83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2400" y="2598212"/>
                <a:ext cx="5040086" cy="369332"/>
              </a:xfrm>
              <a:prstGeom prst="rect">
                <a:avLst/>
              </a:prstGeom>
              <a:blipFill>
                <a:blip r:embed="rId3"/>
                <a:stretch>
                  <a:fillRect l="-967" t="-8197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AF16DBA6-ED4F-5553-1B0F-10CDA71A42B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32" t="12986" r="24364" b="17658"/>
          <a:stretch/>
        </p:blipFill>
        <p:spPr>
          <a:xfrm>
            <a:off x="3712028" y="582454"/>
            <a:ext cx="2087352" cy="2015758"/>
          </a:xfrm>
          <a:prstGeom prst="rect">
            <a:avLst/>
          </a:prstGeom>
        </p:spPr>
      </p:pic>
      <p:pic>
        <p:nvPicPr>
          <p:cNvPr id="8" name="Picture 7" descr="A picture containing shape&#10;&#10;Description automatically generated">
            <a:extLst>
              <a:ext uri="{FF2B5EF4-FFF2-40B4-BE49-F238E27FC236}">
                <a16:creationId xmlns:a16="http://schemas.microsoft.com/office/drawing/2014/main" id="{EDB2AC93-FEEF-38A5-BA51-E2A3E541E0C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70" t="15195" r="26293" b="20739"/>
          <a:stretch/>
        </p:blipFill>
        <p:spPr>
          <a:xfrm>
            <a:off x="6859528" y="582454"/>
            <a:ext cx="2142958" cy="201575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EB34CF1-A297-E8CE-C432-9B4BABBF9332}"/>
              </a:ext>
            </a:extLst>
          </p:cNvPr>
          <p:cNvSpPr txBox="1"/>
          <p:nvPr/>
        </p:nvSpPr>
        <p:spPr>
          <a:xfrm>
            <a:off x="3712028" y="213122"/>
            <a:ext cx="2142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ZA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Before Treatment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1CE1FB5-A3F7-9133-5598-D841494D2DCF}"/>
              </a:ext>
            </a:extLst>
          </p:cNvPr>
          <p:cNvSpPr txBox="1"/>
          <p:nvPr/>
        </p:nvSpPr>
        <p:spPr>
          <a:xfrm>
            <a:off x="6483971" y="213122"/>
            <a:ext cx="2894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ZA" dirty="0">
                <a:latin typeface="Times New Roman" panose="02020603050405020304" pitchFamily="18" charset="0"/>
                <a:cs typeface="Times New Roman" panose="02020603050405020304" pitchFamily="18" charset="0"/>
              </a:rPr>
              <a:t>After 1 Week of Treatment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65260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68AE679-5432-ABAF-24C3-DB434AD491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4519450"/>
              </p:ext>
            </p:extLst>
          </p:nvPr>
        </p:nvGraphicFramePr>
        <p:xfrm>
          <a:off x="-1" y="917021"/>
          <a:ext cx="6095682" cy="5940000"/>
        </p:xfrm>
        <a:graphic>
          <a:graphicData uri="http://schemas.openxmlformats.org/drawingml/2006/table">
            <a:tbl>
              <a:tblPr firstRow="1" firstCol="1" bandRow="1">
                <a:tableStyleId>{69012ECD-51FC-41F1-AA8D-1B2483CD663E}</a:tableStyleId>
              </a:tblPr>
              <a:tblGrid>
                <a:gridCol w="582687">
                  <a:extLst>
                    <a:ext uri="{9D8B030D-6E8A-4147-A177-3AD203B41FA5}">
                      <a16:colId xmlns:a16="http://schemas.microsoft.com/office/drawing/2014/main" val="3200585469"/>
                    </a:ext>
                  </a:extLst>
                </a:gridCol>
                <a:gridCol w="612555">
                  <a:extLst>
                    <a:ext uri="{9D8B030D-6E8A-4147-A177-3AD203B41FA5}">
                      <a16:colId xmlns:a16="http://schemas.microsoft.com/office/drawing/2014/main" val="537099831"/>
                    </a:ext>
                  </a:extLst>
                </a:gridCol>
                <a:gridCol w="612555">
                  <a:extLst>
                    <a:ext uri="{9D8B030D-6E8A-4147-A177-3AD203B41FA5}">
                      <a16:colId xmlns:a16="http://schemas.microsoft.com/office/drawing/2014/main" val="3085581321"/>
                    </a:ext>
                  </a:extLst>
                </a:gridCol>
                <a:gridCol w="612555">
                  <a:extLst>
                    <a:ext uri="{9D8B030D-6E8A-4147-A177-3AD203B41FA5}">
                      <a16:colId xmlns:a16="http://schemas.microsoft.com/office/drawing/2014/main" val="1440982537"/>
                    </a:ext>
                  </a:extLst>
                </a:gridCol>
                <a:gridCol w="612555">
                  <a:extLst>
                    <a:ext uri="{9D8B030D-6E8A-4147-A177-3AD203B41FA5}">
                      <a16:colId xmlns:a16="http://schemas.microsoft.com/office/drawing/2014/main" val="3023105450"/>
                    </a:ext>
                  </a:extLst>
                </a:gridCol>
                <a:gridCol w="612555">
                  <a:extLst>
                    <a:ext uri="{9D8B030D-6E8A-4147-A177-3AD203B41FA5}">
                      <a16:colId xmlns:a16="http://schemas.microsoft.com/office/drawing/2014/main" val="2879268697"/>
                    </a:ext>
                  </a:extLst>
                </a:gridCol>
                <a:gridCol w="612555">
                  <a:extLst>
                    <a:ext uri="{9D8B030D-6E8A-4147-A177-3AD203B41FA5}">
                      <a16:colId xmlns:a16="http://schemas.microsoft.com/office/drawing/2014/main" val="2528791273"/>
                    </a:ext>
                  </a:extLst>
                </a:gridCol>
                <a:gridCol w="612555">
                  <a:extLst>
                    <a:ext uri="{9D8B030D-6E8A-4147-A177-3AD203B41FA5}">
                      <a16:colId xmlns:a16="http://schemas.microsoft.com/office/drawing/2014/main" val="1274821162"/>
                    </a:ext>
                  </a:extLst>
                </a:gridCol>
                <a:gridCol w="612555">
                  <a:extLst>
                    <a:ext uri="{9D8B030D-6E8A-4147-A177-3AD203B41FA5}">
                      <a16:colId xmlns:a16="http://schemas.microsoft.com/office/drawing/2014/main" val="1111696506"/>
                    </a:ext>
                  </a:extLst>
                </a:gridCol>
                <a:gridCol w="612555">
                  <a:extLst>
                    <a:ext uri="{9D8B030D-6E8A-4147-A177-3AD203B41FA5}">
                      <a16:colId xmlns:a16="http://schemas.microsoft.com/office/drawing/2014/main" val="1061453982"/>
                    </a:ext>
                  </a:extLst>
                </a:gridCol>
              </a:tblGrid>
              <a:tr h="180000">
                <a:tc gridSpan="10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</a:rPr>
                        <a:t>Treated Hand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8352989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</a:rPr>
                        <a:t>Patient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</a:rPr>
                        <a:t>Before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</a:rPr>
                        <a:t>1 Week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</a:rPr>
                        <a:t>1 Month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</a:rPr>
                        <a:t>3 Months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6 Months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</a:rPr>
                        <a:t>1 Year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</a:rPr>
                        <a:t>2 Years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</a:rPr>
                        <a:t>3 Years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</a:rPr>
                        <a:t>4 Years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127022088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</a:rPr>
                        <a:t>1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</a:rPr>
                        <a:t>0,69804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</a:rPr>
                        <a:t>0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</a:rPr>
                        <a:t>0,23772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</a:rPr>
                        <a:t>0,29025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772178758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</a:rPr>
                        <a:t>2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</a:rPr>
                        <a:t>0,28156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</a:rPr>
                        <a:t>0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</a:rPr>
                        <a:t>0,43467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</a:rPr>
                        <a:t>0,36525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</a:rPr>
                        <a:t>0,50393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</a:rPr>
                        <a:t>0,42806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733555556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3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</a:rPr>
                        <a:t>0,25260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</a:rPr>
                        <a:t>0,38433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</a:rPr>
                        <a:t>0,33108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</a:rPr>
                        <a:t>0,30270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99552076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4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</a:rPr>
                        <a:t>0,58526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</a:rPr>
                        <a:t>0,14992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</a:rPr>
                        <a:t>0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</a:rPr>
                        <a:t>0,29416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</a:rPr>
                        <a:t>0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</a:rPr>
                        <a:t>0,25833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</a:rPr>
                        <a:t>0,27149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2261092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</a:rPr>
                        <a:t>5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</a:rPr>
                        <a:t>0,67957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</a:rPr>
                        <a:t>0,36255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</a:rPr>
                        <a:t>0,34376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</a:rPr>
                        <a:t>0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</a:rPr>
                        <a:t>0,40972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</a:rPr>
                        <a:t>0,47997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</a:rPr>
                        <a:t>0,39660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</a:rPr>
                        <a:t>0,43313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36167867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6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</a:rPr>
                        <a:t>0,71281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</a:rPr>
                        <a:t>0,30393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</a:rPr>
                        <a:t>0,49919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</a:rPr>
                        <a:t>0,47245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</a:rPr>
                        <a:t>0,50885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</a:rPr>
                        <a:t>0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</a:rPr>
                        <a:t>0,48108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18470715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7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</a:rPr>
                        <a:t>0,27176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</a:rPr>
                        <a:t>0,21851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</a:rPr>
                        <a:t>0,33371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</a:rPr>
                        <a:t>0,46089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</a:rPr>
                        <a:t>0,25351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</a:rPr>
                        <a:t>0,31964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76533172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</a:rPr>
                        <a:t>8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0,52692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</a:rPr>
                        <a:t>0,51366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</a:rPr>
                        <a:t>0,33659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629687035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9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</a:rPr>
                        <a:t>0,49157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</a:rPr>
                        <a:t>0,47242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</a:rPr>
                        <a:t>0,76578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</a:rPr>
                        <a:t>0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</a:rPr>
                        <a:t>0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65237146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10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</a:rPr>
                        <a:t>0,53985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</a:rPr>
                        <a:t>0,60501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0,61649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</a:rPr>
                        <a:t>0,66800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</a:rPr>
                        <a:t>0,66869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</a:rPr>
                        <a:t>0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81215485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</a:rPr>
                        <a:t>11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</a:rPr>
                        <a:t>0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</a:rPr>
                        <a:t>0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209147928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12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</a:rPr>
                        <a:t>0,81357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</a:rPr>
                        <a:t>0,65765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0,52252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</a:rPr>
                        <a:t>0,46261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</a:rPr>
                        <a:t>0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</a:rPr>
                        <a:t>0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936335577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13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</a:rPr>
                        <a:t>0,64515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</a:rPr>
                        <a:t>0,11996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</a:rPr>
                        <a:t>0,22116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</a:rPr>
                        <a:t>0,28093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</a:rPr>
                        <a:t>0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62610885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</a:rPr>
                        <a:t>14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</a:rPr>
                        <a:t>0,58010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</a:rPr>
                        <a:t>0,54242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</a:rPr>
                        <a:t>0,49908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0,50493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</a:rPr>
                        <a:t>0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698986498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</a:rPr>
                        <a:t>15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0,64107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</a:rPr>
                        <a:t>0,38314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</a:rPr>
                        <a:t>0,39679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</a:rPr>
                        <a:t>0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554052454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28B9739-742B-5178-996D-6CBC8E638D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920828"/>
              </p:ext>
            </p:extLst>
          </p:nvPr>
        </p:nvGraphicFramePr>
        <p:xfrm>
          <a:off x="6095680" y="917903"/>
          <a:ext cx="6102912" cy="5940000"/>
        </p:xfrm>
        <a:graphic>
          <a:graphicData uri="http://schemas.openxmlformats.org/drawingml/2006/table">
            <a:tbl>
              <a:tblPr firstRow="1" firstCol="1" bandRow="1">
                <a:tableStyleId>{69012ECD-51FC-41F1-AA8D-1B2483CD663E}</a:tableStyleId>
              </a:tblPr>
              <a:tblGrid>
                <a:gridCol w="576000">
                  <a:extLst>
                    <a:ext uri="{9D8B030D-6E8A-4147-A177-3AD203B41FA5}">
                      <a16:colId xmlns:a16="http://schemas.microsoft.com/office/drawing/2014/main" val="2798873489"/>
                    </a:ext>
                  </a:extLst>
                </a:gridCol>
                <a:gridCol w="612622">
                  <a:extLst>
                    <a:ext uri="{9D8B030D-6E8A-4147-A177-3AD203B41FA5}">
                      <a16:colId xmlns:a16="http://schemas.microsoft.com/office/drawing/2014/main" val="4036262008"/>
                    </a:ext>
                  </a:extLst>
                </a:gridCol>
                <a:gridCol w="612622">
                  <a:extLst>
                    <a:ext uri="{9D8B030D-6E8A-4147-A177-3AD203B41FA5}">
                      <a16:colId xmlns:a16="http://schemas.microsoft.com/office/drawing/2014/main" val="3447773422"/>
                    </a:ext>
                  </a:extLst>
                </a:gridCol>
                <a:gridCol w="612622">
                  <a:extLst>
                    <a:ext uri="{9D8B030D-6E8A-4147-A177-3AD203B41FA5}">
                      <a16:colId xmlns:a16="http://schemas.microsoft.com/office/drawing/2014/main" val="3253703992"/>
                    </a:ext>
                  </a:extLst>
                </a:gridCol>
                <a:gridCol w="612622">
                  <a:extLst>
                    <a:ext uri="{9D8B030D-6E8A-4147-A177-3AD203B41FA5}">
                      <a16:colId xmlns:a16="http://schemas.microsoft.com/office/drawing/2014/main" val="547390898"/>
                    </a:ext>
                  </a:extLst>
                </a:gridCol>
                <a:gridCol w="612622">
                  <a:extLst>
                    <a:ext uri="{9D8B030D-6E8A-4147-A177-3AD203B41FA5}">
                      <a16:colId xmlns:a16="http://schemas.microsoft.com/office/drawing/2014/main" val="12257871"/>
                    </a:ext>
                  </a:extLst>
                </a:gridCol>
                <a:gridCol w="612622">
                  <a:extLst>
                    <a:ext uri="{9D8B030D-6E8A-4147-A177-3AD203B41FA5}">
                      <a16:colId xmlns:a16="http://schemas.microsoft.com/office/drawing/2014/main" val="1892870886"/>
                    </a:ext>
                  </a:extLst>
                </a:gridCol>
                <a:gridCol w="612622">
                  <a:extLst>
                    <a:ext uri="{9D8B030D-6E8A-4147-A177-3AD203B41FA5}">
                      <a16:colId xmlns:a16="http://schemas.microsoft.com/office/drawing/2014/main" val="3198443163"/>
                    </a:ext>
                  </a:extLst>
                </a:gridCol>
                <a:gridCol w="626558">
                  <a:extLst>
                    <a:ext uri="{9D8B030D-6E8A-4147-A177-3AD203B41FA5}">
                      <a16:colId xmlns:a16="http://schemas.microsoft.com/office/drawing/2014/main" val="68958736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4059044435"/>
                    </a:ext>
                  </a:extLst>
                </a:gridCol>
              </a:tblGrid>
              <a:tr h="180000">
                <a:tc gridSpan="10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</a:rPr>
                        <a:t>Untreated Hand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978028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</a:rPr>
                        <a:t>Patient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</a:rPr>
                        <a:t>Before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</a:rPr>
                        <a:t>1 Week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</a:rPr>
                        <a:t>1 Month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3 Months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</a:rPr>
                        <a:t>6 Months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</a:rPr>
                        <a:t>1 Year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</a:rPr>
                        <a:t>2 Years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</a:rPr>
                        <a:t>3 Years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</a:rPr>
                        <a:t>4 Years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56277745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</a:rPr>
                        <a:t>1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</a:rPr>
                        <a:t>0,40887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</a:rPr>
                        <a:t>0,36628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</a:rPr>
                        <a:t>0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</a:rPr>
                        <a:t>0,25913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</a:rPr>
                        <a:t>0,50348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484332787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</a:rPr>
                        <a:t>2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</a:rPr>
                        <a:t>0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</a:rPr>
                        <a:t>0,22898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</a:rPr>
                        <a:t>0,42819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</a:rPr>
                        <a:t>0,6182</a:t>
                      </a:r>
                      <a:r>
                        <a:rPr lang="en-GB" sz="1100" dirty="0"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6</a:t>
                      </a:r>
                      <a:endParaRPr lang="en-GB" sz="1100" dirty="0">
                        <a:effectLst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</a:rPr>
                        <a:t>0,5444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004075877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</a:rPr>
                        <a:t>3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</a:rPr>
                        <a:t>0,59158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</a:rPr>
                        <a:t>0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</a:rPr>
                        <a:t>0,34025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</a:rPr>
                        <a:t>0,45434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</a:rPr>
                        <a:t>0,20970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</a:rPr>
                        <a:t>0,27805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</a:rPr>
                        <a:t>0,46490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0077849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4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</a:rPr>
                        <a:t>0,27908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</a:rPr>
                        <a:t>0,38202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</a:rPr>
                        <a:t>0,34371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</a:rPr>
                        <a:t>0,37276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</a:rPr>
                        <a:t>0,45124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0,25776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125808983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</a:rPr>
                        <a:t>5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</a:rPr>
                        <a:t>0,28789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</a:rPr>
                        <a:t>0,50874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</a:rPr>
                        <a:t>0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</a:rPr>
                        <a:t>0,41490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</a:rPr>
                        <a:t>0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</a:rPr>
                        <a:t>0,57673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</a:rPr>
                        <a:t>0,54196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</a:rPr>
                        <a:t>0,48261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</a:rPr>
                        <a:t>0,65204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288223166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</a:rPr>
                        <a:t>6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</a:rPr>
                        <a:t>0,46463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</a:rPr>
                        <a:t>0,27557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</a:rPr>
                        <a:t>0,48461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</a:rPr>
                        <a:t>0,47006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0,43042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09815295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7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</a:rPr>
                        <a:t>0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</a:rPr>
                        <a:t>0,38798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</a:rPr>
                        <a:t>0,31109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</a:rPr>
                        <a:t>0,42080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</a:rPr>
                        <a:t>0,50225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</a:rPr>
                        <a:t>0,16933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</a:rPr>
                        <a:t>0,33612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90592265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</a:rPr>
                        <a:t>8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</a:rPr>
                        <a:t>0,28709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</a:rPr>
                        <a:t>0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</a:rPr>
                        <a:t>0,47970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</a:rPr>
                        <a:t>0,11800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59196537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9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</a:rPr>
                        <a:t>0,87702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830104797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</a:rPr>
                        <a:t>10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</a:rPr>
                        <a:t>0,71581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</a:rPr>
                        <a:t>0,51664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</a:rPr>
                        <a:t>0,54556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</a:rPr>
                        <a:t>0,36939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</a:rPr>
                        <a:t>0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</a:rPr>
                        <a:t>0,44500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</a:rPr>
                        <a:t>0,35811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676087053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11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</a:rPr>
                        <a:t>0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</a:rPr>
                        <a:t>0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95990727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</a:rPr>
                        <a:t>12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</a:rPr>
                        <a:t>0,81730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</a:rPr>
                        <a:t>0,56598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</a:rPr>
                        <a:t>0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</a:rPr>
                        <a:t>0,66104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</a:rPr>
                        <a:t>0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7292285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</a:rPr>
                        <a:t>13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</a:rPr>
                        <a:t>0,43488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</a:rPr>
                        <a:t>0,49257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</a:rPr>
                        <a:t>0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</a:rPr>
                        <a:t>0,58450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</a:rPr>
                        <a:t>0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</a:rPr>
                        <a:t>0,48633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77438063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</a:rPr>
                        <a:t>14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</a:rPr>
                        <a:t>0,74771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</a:rPr>
                        <a:t>0,55042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</a:rPr>
                        <a:t>0,76094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</a:rPr>
                        <a:t>0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</a:rPr>
                        <a:t>0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900821667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</a:rPr>
                        <a:t>15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</a:rPr>
                        <a:t>0,56392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</a:rPr>
                        <a:t>0,39887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</a:rPr>
                        <a:t>0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</a:rPr>
                        <a:t>0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</a:rPr>
                        <a:t>0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</a:rPr>
                        <a:t>0,45953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</a:rPr>
                        <a:t>0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49939562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B8CEA34F-CCC0-E6C8-B08B-D4FA0C10D932}"/>
              </a:ext>
            </a:extLst>
          </p:cNvPr>
          <p:cNvSpPr txBox="1"/>
          <p:nvPr/>
        </p:nvSpPr>
        <p:spPr>
          <a:xfrm>
            <a:off x="1" y="360120"/>
            <a:ext cx="1219199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Generated Dataset – Normalised Standard Deviations of Relative Orientations</a:t>
            </a:r>
          </a:p>
        </p:txBody>
      </p:sp>
    </p:spTree>
    <p:extLst>
      <p:ext uri="{BB962C8B-B14F-4D97-AF65-F5344CB8AC3E}">
        <p14:creationId xmlns:p14="http://schemas.microsoft.com/office/powerpoint/2010/main" val="255476333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, circle&#10;&#10;Description automatically generated">
            <a:extLst>
              <a:ext uri="{FF2B5EF4-FFF2-40B4-BE49-F238E27FC236}">
                <a16:creationId xmlns:a16="http://schemas.microsoft.com/office/drawing/2014/main" id="{6E507B12-58AF-2270-BFEC-419E63D19C6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48" b="25152"/>
          <a:stretch/>
        </p:blipFill>
        <p:spPr>
          <a:xfrm>
            <a:off x="1981200" y="1377714"/>
            <a:ext cx="8229600" cy="4102572"/>
          </a:xfrm>
          <a:prstGeom prst="rect">
            <a:avLst/>
          </a:prstGeom>
        </p:spPr>
      </p:pic>
      <p:sp>
        <p:nvSpPr>
          <p:cNvPr id="57" name="Rectangle 56">
            <a:extLst>
              <a:ext uri="{FF2B5EF4-FFF2-40B4-BE49-F238E27FC236}">
                <a16:creationId xmlns:a16="http://schemas.microsoft.com/office/drawing/2014/main" id="{3849163C-9A0B-EFE1-2918-6DE72BF0BC96}"/>
              </a:ext>
            </a:extLst>
          </p:cNvPr>
          <p:cNvSpPr/>
          <p:nvPr/>
        </p:nvSpPr>
        <p:spPr>
          <a:xfrm>
            <a:off x="3349426" y="2750820"/>
            <a:ext cx="5489660" cy="136477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81FEC42-B523-378C-E4C6-04519AB0E77F}"/>
              </a:ext>
            </a:extLst>
          </p:cNvPr>
          <p:cNvCxnSpPr>
            <a:cxnSpLocks/>
          </p:cNvCxnSpPr>
          <p:nvPr/>
        </p:nvCxnSpPr>
        <p:spPr>
          <a:xfrm>
            <a:off x="10185476" y="1376099"/>
            <a:ext cx="0" cy="4102573"/>
          </a:xfrm>
          <a:prstGeom prst="line">
            <a:avLst/>
          </a:prstGeom>
          <a:ln w="57150">
            <a:solidFill>
              <a:schemeClr val="accent1">
                <a:lumMod val="50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5864B90D-A0E1-7A94-750D-F066E8E3F99F}"/>
              </a:ext>
            </a:extLst>
          </p:cNvPr>
          <p:cNvCxnSpPr>
            <a:cxnSpLocks/>
          </p:cNvCxnSpPr>
          <p:nvPr/>
        </p:nvCxnSpPr>
        <p:spPr>
          <a:xfrm flipH="1" flipV="1">
            <a:off x="3363752" y="2753814"/>
            <a:ext cx="0" cy="1374720"/>
          </a:xfrm>
          <a:prstGeom prst="line">
            <a:avLst/>
          </a:prstGeom>
          <a:ln w="57150">
            <a:solidFill>
              <a:schemeClr val="accent1">
                <a:lumMod val="50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D3E0FAFA-E1E8-B077-C315-68C8F8B1C103}"/>
              </a:ext>
            </a:extLst>
          </p:cNvPr>
          <p:cNvCxnSpPr>
            <a:cxnSpLocks/>
          </p:cNvCxnSpPr>
          <p:nvPr/>
        </p:nvCxnSpPr>
        <p:spPr>
          <a:xfrm flipH="1" flipV="1">
            <a:off x="3367086" y="4118820"/>
            <a:ext cx="5472000" cy="0"/>
          </a:xfrm>
          <a:prstGeom prst="line">
            <a:avLst/>
          </a:prstGeom>
          <a:ln w="57150">
            <a:solidFill>
              <a:schemeClr val="accent1">
                <a:lumMod val="50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0BBEB12A-7032-DBDE-20AC-87D82EBD3E06}"/>
              </a:ext>
            </a:extLst>
          </p:cNvPr>
          <p:cNvCxnSpPr>
            <a:cxnSpLocks/>
          </p:cNvCxnSpPr>
          <p:nvPr/>
        </p:nvCxnSpPr>
        <p:spPr>
          <a:xfrm>
            <a:off x="8839199" y="2750820"/>
            <a:ext cx="0" cy="1394460"/>
          </a:xfrm>
          <a:prstGeom prst="line">
            <a:avLst/>
          </a:prstGeom>
          <a:ln w="57150">
            <a:solidFill>
              <a:schemeClr val="accent1">
                <a:lumMod val="50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A1CB9229-5C1A-C16B-8180-DED17D332378}"/>
              </a:ext>
            </a:extLst>
          </p:cNvPr>
          <p:cNvCxnSpPr>
            <a:cxnSpLocks/>
          </p:cNvCxnSpPr>
          <p:nvPr/>
        </p:nvCxnSpPr>
        <p:spPr>
          <a:xfrm>
            <a:off x="3363752" y="2753814"/>
            <a:ext cx="5450166" cy="13254"/>
          </a:xfrm>
          <a:prstGeom prst="line">
            <a:avLst/>
          </a:prstGeom>
          <a:ln w="57150">
            <a:solidFill>
              <a:schemeClr val="accent1">
                <a:lumMod val="50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766B148-E8BA-5863-B43B-B1994160A5E2}"/>
              </a:ext>
            </a:extLst>
          </p:cNvPr>
          <p:cNvCxnSpPr>
            <a:cxnSpLocks/>
          </p:cNvCxnSpPr>
          <p:nvPr/>
        </p:nvCxnSpPr>
        <p:spPr>
          <a:xfrm flipV="1">
            <a:off x="1977867" y="1376099"/>
            <a:ext cx="0" cy="4102573"/>
          </a:xfrm>
          <a:prstGeom prst="line">
            <a:avLst/>
          </a:prstGeom>
          <a:ln w="57150">
            <a:solidFill>
              <a:schemeClr val="accent1">
                <a:lumMod val="50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E5A120D-783C-FB34-5FE1-5F7A21CD4403}"/>
              </a:ext>
            </a:extLst>
          </p:cNvPr>
          <p:cNvCxnSpPr>
            <a:cxnSpLocks/>
            <a:endCxn id="3" idx="0"/>
          </p:cNvCxnSpPr>
          <p:nvPr/>
        </p:nvCxnSpPr>
        <p:spPr>
          <a:xfrm>
            <a:off x="1981198" y="1376100"/>
            <a:ext cx="4114802" cy="1614"/>
          </a:xfrm>
          <a:prstGeom prst="line">
            <a:avLst/>
          </a:prstGeom>
          <a:ln w="57150">
            <a:solidFill>
              <a:schemeClr val="accent1">
                <a:lumMod val="50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A2BEA66-1B1F-B176-5DD9-D3755F13E96E}"/>
              </a:ext>
            </a:extLst>
          </p:cNvPr>
          <p:cNvCxnSpPr>
            <a:cxnSpLocks/>
            <a:stCxn id="3" idx="0"/>
          </p:cNvCxnSpPr>
          <p:nvPr/>
        </p:nvCxnSpPr>
        <p:spPr>
          <a:xfrm flipV="1">
            <a:off x="6096000" y="1376100"/>
            <a:ext cx="4089476" cy="1614"/>
          </a:xfrm>
          <a:prstGeom prst="line">
            <a:avLst/>
          </a:prstGeom>
          <a:ln w="57150">
            <a:solidFill>
              <a:schemeClr val="accent1">
                <a:lumMod val="50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8F3C941-3489-A913-94CE-132B68B29B7F}"/>
              </a:ext>
            </a:extLst>
          </p:cNvPr>
          <p:cNvCxnSpPr>
            <a:cxnSpLocks/>
            <a:endCxn id="3" idx="2"/>
          </p:cNvCxnSpPr>
          <p:nvPr/>
        </p:nvCxnSpPr>
        <p:spPr>
          <a:xfrm flipH="1">
            <a:off x="6096000" y="5478672"/>
            <a:ext cx="4089476" cy="1614"/>
          </a:xfrm>
          <a:prstGeom prst="line">
            <a:avLst/>
          </a:prstGeom>
          <a:ln w="57150">
            <a:solidFill>
              <a:schemeClr val="accent1">
                <a:lumMod val="50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25B7333-0B7D-47EC-21DC-89FDC3F0E79F}"/>
              </a:ext>
            </a:extLst>
          </p:cNvPr>
          <p:cNvCxnSpPr>
            <a:cxnSpLocks/>
            <a:stCxn id="3" idx="2"/>
          </p:cNvCxnSpPr>
          <p:nvPr/>
        </p:nvCxnSpPr>
        <p:spPr>
          <a:xfrm flipH="1">
            <a:off x="2003102" y="5480286"/>
            <a:ext cx="4092898" cy="0"/>
          </a:xfrm>
          <a:prstGeom prst="line">
            <a:avLst/>
          </a:prstGeom>
          <a:ln w="57150">
            <a:solidFill>
              <a:schemeClr val="accent1">
                <a:lumMod val="50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25D707C8-9647-66AD-BB35-AEA28D286D81}"/>
              </a:ext>
            </a:extLst>
          </p:cNvPr>
          <p:cNvSpPr txBox="1"/>
          <p:nvPr/>
        </p:nvSpPr>
        <p:spPr>
          <a:xfrm>
            <a:off x="3589020" y="3080877"/>
            <a:ext cx="5059680" cy="707886"/>
          </a:xfrm>
          <a:prstGeom prst="rect">
            <a:avLst/>
          </a:prstGeom>
          <a:solidFill>
            <a:srgbClr val="FFFFFF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ZA" altLang="ko-KR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 2</a:t>
            </a:r>
            <a:endParaRPr lang="ko-KR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03536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extBox 59">
            <a:extLst>
              <a:ext uri="{FF2B5EF4-FFF2-40B4-BE49-F238E27FC236}">
                <a16:creationId xmlns:a16="http://schemas.microsoft.com/office/drawing/2014/main" id="{8C1B05DF-59AD-4DFB-A66D-F3422067AC3A}"/>
              </a:ext>
            </a:extLst>
          </p:cNvPr>
          <p:cNvSpPr txBox="1"/>
          <p:nvPr/>
        </p:nvSpPr>
        <p:spPr>
          <a:xfrm>
            <a:off x="1" y="360120"/>
            <a:ext cx="12191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Method 2: Overview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FA0CD013-A3CF-D6F1-4574-2A902446D705}"/>
              </a:ext>
            </a:extLst>
          </p:cNvPr>
          <p:cNvGrpSpPr/>
          <p:nvPr/>
        </p:nvGrpSpPr>
        <p:grpSpPr>
          <a:xfrm>
            <a:off x="149475" y="1348894"/>
            <a:ext cx="11651110" cy="2669752"/>
            <a:chOff x="149475" y="1539394"/>
            <a:chExt cx="11651110" cy="2669752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CD04D2C-0551-7FF3-0913-45E644201C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03755" y="2049145"/>
              <a:ext cx="3212399" cy="0"/>
            </a:xfrm>
            <a:prstGeom prst="line">
              <a:avLst/>
            </a:prstGeom>
            <a:ln w="28575">
              <a:solidFill>
                <a:schemeClr val="accent1">
                  <a:lumMod val="60000"/>
                  <a:lumOff val="40000"/>
                </a:scheme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D1AB286-5BB8-337F-A7EC-DAF143BC2A5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87837" y="2049145"/>
              <a:ext cx="3212399" cy="0"/>
            </a:xfrm>
            <a:prstGeom prst="line">
              <a:avLst/>
            </a:prstGeom>
            <a:ln w="28575">
              <a:solidFill>
                <a:schemeClr val="accent1">
                  <a:lumMod val="40000"/>
                  <a:lumOff val="60000"/>
                </a:scheme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9A859163-7F15-7D5D-7AD0-D2CA2E813D4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06161" y="2049145"/>
              <a:ext cx="3212399" cy="0"/>
            </a:xfrm>
            <a:prstGeom prst="line">
              <a:avLst/>
            </a:prstGeom>
            <a:ln w="28575">
              <a:solidFill>
                <a:schemeClr val="accent1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A9284D3B-05D4-E257-DB92-55928AF15F9B}"/>
                </a:ext>
              </a:extLst>
            </p:cNvPr>
            <p:cNvGrpSpPr/>
            <p:nvPr/>
          </p:nvGrpSpPr>
          <p:grpSpPr>
            <a:xfrm>
              <a:off x="149475" y="1539394"/>
              <a:ext cx="11651110" cy="2669752"/>
              <a:chOff x="149475" y="1539394"/>
              <a:chExt cx="11651110" cy="2669752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99C13715-1CC4-796F-8AEC-227538E8F834}"/>
                  </a:ext>
                </a:extLst>
              </p:cNvPr>
              <p:cNvGrpSpPr/>
              <p:nvPr/>
            </p:nvGrpSpPr>
            <p:grpSpPr>
              <a:xfrm>
                <a:off x="149475" y="1539394"/>
                <a:ext cx="11651110" cy="2669752"/>
                <a:chOff x="149476" y="1616395"/>
                <a:chExt cx="11651110" cy="2366925"/>
              </a:xfrm>
            </p:grpSpPr>
            <p:cxnSp>
              <p:nvCxnSpPr>
                <p:cNvPr id="6" name="Straight Connector 5">
                  <a:extLst>
                    <a:ext uri="{FF2B5EF4-FFF2-40B4-BE49-F238E27FC236}">
                      <a16:creationId xmlns:a16="http://schemas.microsoft.com/office/drawing/2014/main" id="{829FFA54-371D-43BC-A63E-6C931EA42A3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9476" y="2068326"/>
                  <a:ext cx="2291166" cy="0"/>
                </a:xfrm>
                <a:prstGeom prst="line">
                  <a:avLst/>
                </a:prstGeom>
                <a:ln w="28575">
                  <a:solidFill>
                    <a:schemeClr val="accent1">
                      <a:lumMod val="50000"/>
                    </a:schemeClr>
                  </a:solidFill>
                  <a:headEnd type="oval"/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5FE1B804-1473-4902-A878-D9BDA835F57D}"/>
                    </a:ext>
                  </a:extLst>
                </p:cNvPr>
                <p:cNvGrpSpPr/>
                <p:nvPr/>
              </p:nvGrpSpPr>
              <p:grpSpPr>
                <a:xfrm>
                  <a:off x="392362" y="1616395"/>
                  <a:ext cx="11408224" cy="2366925"/>
                  <a:chOff x="146107" y="1616395"/>
                  <a:chExt cx="11408224" cy="2366925"/>
                </a:xfrm>
              </p:grpSpPr>
              <p:grpSp>
                <p:nvGrpSpPr>
                  <p:cNvPr id="17" name="Group 16">
                    <a:extLst>
                      <a:ext uri="{FF2B5EF4-FFF2-40B4-BE49-F238E27FC236}">
                        <a16:creationId xmlns:a16="http://schemas.microsoft.com/office/drawing/2014/main" id="{47B50FAF-2DD9-46C7-838A-9D4F4209BF28}"/>
                      </a:ext>
                    </a:extLst>
                  </p:cNvPr>
                  <p:cNvGrpSpPr/>
                  <p:nvPr/>
                </p:nvGrpSpPr>
                <p:grpSpPr>
                  <a:xfrm>
                    <a:off x="146107" y="1616396"/>
                    <a:ext cx="2520000" cy="2366924"/>
                    <a:chOff x="807763" y="977131"/>
                    <a:chExt cx="2648714" cy="2487819"/>
                  </a:xfrm>
                </p:grpSpPr>
                <p:sp>
                  <p:nvSpPr>
                    <p:cNvPr id="4" name="Arrow: Right 3">
                      <a:extLst>
                        <a:ext uri="{FF2B5EF4-FFF2-40B4-BE49-F238E27FC236}">
                          <a16:creationId xmlns:a16="http://schemas.microsoft.com/office/drawing/2014/main" id="{54FC033E-E215-49B7-A08F-E77CF01EE8C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07763" y="977131"/>
                      <a:ext cx="2648714" cy="950026"/>
                    </a:xfrm>
                    <a:prstGeom prst="rightArrow">
                      <a:avLst/>
                    </a:prstGeom>
                    <a:solidFill>
                      <a:schemeClr val="accent1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11" name="TextBox 10">
                      <a:extLst>
                        <a:ext uri="{FF2B5EF4-FFF2-40B4-BE49-F238E27FC236}">
                          <a16:creationId xmlns:a16="http://schemas.microsoft.com/office/drawing/2014/main" id="{DA9D353F-614C-406F-9948-2E6F95AD2DB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41642" y="1844507"/>
                      <a:ext cx="2304996" cy="101815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>
                        <a:spcBef>
                          <a:spcPts val="600"/>
                        </a:spcBef>
                      </a:pPr>
                      <a:r>
                        <a:rPr lang="en-US" sz="1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Reduce noise</a:t>
                      </a:r>
                    </a:p>
                    <a:p>
                      <a:pPr>
                        <a:spcBef>
                          <a:spcPts val="600"/>
                        </a:spcBef>
                      </a:pPr>
                      <a:endParaRPr lang="en-US" sz="1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spcBef>
                          <a:spcPts val="600"/>
                        </a:spcBef>
                      </a:pPr>
                      <a:endParaRPr lang="en-US" sz="1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lvl="0">
                        <a:spcBef>
                          <a:spcPts val="600"/>
                        </a:spcBef>
                      </a:pPr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PIL Image Python package</a:t>
                      </a:r>
                      <a:endParaRPr lang="en-US" sz="1400" dirty="0">
                        <a:latin typeface="Georgia Pro Light" panose="02040302050405020303" pitchFamily="18" charset="0"/>
                      </a:endParaRPr>
                    </a:p>
                  </p:txBody>
                </p:sp>
                <p:cxnSp>
                  <p:nvCxnSpPr>
                    <p:cNvPr id="13" name="Straight Connector 12">
                      <a:extLst>
                        <a:ext uri="{FF2B5EF4-FFF2-40B4-BE49-F238E27FC236}">
                          <a16:creationId xmlns:a16="http://schemas.microsoft.com/office/drawing/2014/main" id="{EF339DBC-3A34-4875-910B-BDDD96E0506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821898" y="1452144"/>
                      <a:ext cx="0" cy="2012806"/>
                    </a:xfrm>
                    <a:prstGeom prst="line">
                      <a:avLst/>
                    </a:prstGeom>
                    <a:ln w="28575">
                      <a:solidFill>
                        <a:schemeClr val="accent1">
                          <a:lumMod val="50000"/>
                        </a:schemeClr>
                      </a:solidFill>
                      <a:tailEnd type="oval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34" name="Group 33">
                    <a:extLst>
                      <a:ext uri="{FF2B5EF4-FFF2-40B4-BE49-F238E27FC236}">
                        <a16:creationId xmlns:a16="http://schemas.microsoft.com/office/drawing/2014/main" id="{26B9BD7E-9DA8-4619-897B-5E468B982F01}"/>
                      </a:ext>
                    </a:extLst>
                  </p:cNvPr>
                  <p:cNvGrpSpPr/>
                  <p:nvPr/>
                </p:nvGrpSpPr>
                <p:grpSpPr>
                  <a:xfrm>
                    <a:off x="9034335" y="1616396"/>
                    <a:ext cx="2519996" cy="2366924"/>
                    <a:chOff x="807763" y="977131"/>
                    <a:chExt cx="2648712" cy="2487819"/>
                  </a:xfrm>
                </p:grpSpPr>
                <p:sp>
                  <p:nvSpPr>
                    <p:cNvPr id="35" name="Arrow: Right 34">
                      <a:extLst>
                        <a:ext uri="{FF2B5EF4-FFF2-40B4-BE49-F238E27FC236}">
                          <a16:creationId xmlns:a16="http://schemas.microsoft.com/office/drawing/2014/main" id="{432AB6BE-AA2D-4D5E-8A4C-6874D4F49EB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07763" y="977131"/>
                      <a:ext cx="2648712" cy="950026"/>
                    </a:xfrm>
                    <a:prstGeom prst="rightArrow">
                      <a:avLst/>
                    </a:prstGeom>
                    <a:solidFill>
                      <a:schemeClr val="accent1">
                        <a:lumMod val="40000"/>
                        <a:lumOff val="6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38" name="TextBox 37">
                      <a:extLst>
                        <a:ext uri="{FF2B5EF4-FFF2-40B4-BE49-F238E27FC236}">
                          <a16:creationId xmlns:a16="http://schemas.microsoft.com/office/drawing/2014/main" id="{D82EA89E-DC2B-48CD-A45C-D39D7D40D05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40535" y="1844507"/>
                      <a:ext cx="2514181" cy="114721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>
                        <a:spcBef>
                          <a:spcPts val="600"/>
                        </a:spcBef>
                      </a:pPr>
                      <a:r>
                        <a:rPr lang="en-US" sz="1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Apply methods 2A </a:t>
                      </a:r>
                      <a:br>
                        <a:rPr lang="en-US" sz="1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and 2B</a:t>
                      </a:r>
                    </a:p>
                    <a:p>
                      <a:pPr lvl="0">
                        <a:spcBef>
                          <a:spcPts val="600"/>
                        </a:spcBef>
                      </a:pPr>
                      <a:endParaRPr lang="en-ZA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lvl="0">
                        <a:spcBef>
                          <a:spcPts val="600"/>
                        </a:spcBef>
                      </a:pPr>
                      <a:r>
                        <a:rPr lang="en-ZA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NumPy and SciPy </a:t>
                      </a:r>
                      <a:br>
                        <a:rPr lang="en-ZA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ZA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Python packages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  <p:cxnSp>
                  <p:nvCxnSpPr>
                    <p:cNvPr id="39" name="Straight Connector 38">
                      <a:extLst>
                        <a:ext uri="{FF2B5EF4-FFF2-40B4-BE49-F238E27FC236}">
                          <a16:creationId xmlns:a16="http://schemas.microsoft.com/office/drawing/2014/main" id="{05865C1B-A7B0-43E1-874D-3A8274B68901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821898" y="1452144"/>
                      <a:ext cx="0" cy="2012806"/>
                    </a:xfrm>
                    <a:prstGeom prst="line">
                      <a:avLst/>
                    </a:prstGeom>
                    <a:ln w="28575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tailEnd type="oval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6" name="Group 25">
                    <a:extLst>
                      <a:ext uri="{FF2B5EF4-FFF2-40B4-BE49-F238E27FC236}">
                        <a16:creationId xmlns:a16="http://schemas.microsoft.com/office/drawing/2014/main" id="{FE838C60-000F-40AA-9601-0878EA54279C}"/>
                      </a:ext>
                    </a:extLst>
                  </p:cNvPr>
                  <p:cNvGrpSpPr/>
                  <p:nvPr/>
                </p:nvGrpSpPr>
                <p:grpSpPr>
                  <a:xfrm>
                    <a:off x="6071593" y="1616395"/>
                    <a:ext cx="2520000" cy="2366920"/>
                    <a:chOff x="807763" y="977129"/>
                    <a:chExt cx="2648712" cy="2487811"/>
                  </a:xfrm>
                </p:grpSpPr>
                <p:sp>
                  <p:nvSpPr>
                    <p:cNvPr id="27" name="Arrow: Right 26">
                      <a:extLst>
                        <a:ext uri="{FF2B5EF4-FFF2-40B4-BE49-F238E27FC236}">
                          <a16:creationId xmlns:a16="http://schemas.microsoft.com/office/drawing/2014/main" id="{0668353E-3729-4DA8-9AC7-EF26BAD6A40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07763" y="977129"/>
                      <a:ext cx="2648712" cy="950026"/>
                    </a:xfrm>
                    <a:prstGeom prst="rightArrow">
                      <a:avLst/>
                    </a:pr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0" name="TextBox 29">
                      <a:extLst>
                        <a:ext uri="{FF2B5EF4-FFF2-40B4-BE49-F238E27FC236}">
                          <a16:creationId xmlns:a16="http://schemas.microsoft.com/office/drawing/2014/main" id="{11F96AE9-A603-4154-A4AB-0D3D421FD82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40430" y="1844987"/>
                      <a:ext cx="1976401" cy="121891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>
                        <a:spcBef>
                          <a:spcPts val="600"/>
                        </a:spcBef>
                      </a:pPr>
                      <a:r>
                        <a:rPr lang="en-US" sz="1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RFFT to remove unwanted frequencies</a:t>
                      </a:r>
                    </a:p>
                    <a:p>
                      <a:pPr>
                        <a:spcBef>
                          <a:spcPts val="600"/>
                        </a:spcBef>
                      </a:pPr>
                      <a:endParaRPr lang="en-US" sz="1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spcBef>
                          <a:spcPts val="600"/>
                        </a:spcBef>
                      </a:pPr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SciPy Python package</a:t>
                      </a:r>
                    </a:p>
                    <a:p>
                      <a:pPr lvl="0">
                        <a:spcBef>
                          <a:spcPts val="600"/>
                        </a:spcBef>
                      </a:pP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  <p:cxnSp>
                  <p:nvCxnSpPr>
                    <p:cNvPr id="31" name="Straight Connector 30">
                      <a:extLst>
                        <a:ext uri="{FF2B5EF4-FFF2-40B4-BE49-F238E27FC236}">
                          <a16:creationId xmlns:a16="http://schemas.microsoft.com/office/drawing/2014/main" id="{7DD16D42-5C4E-47FF-A1A8-6A431CACCDA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823661" y="1452142"/>
                      <a:ext cx="0" cy="2012798"/>
                    </a:xfrm>
                    <a:prstGeom prst="line">
                      <a:avLst/>
                    </a:prstGeom>
                    <a:ln w="28575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tailEnd type="oval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18" name="Group 17">
                    <a:extLst>
                      <a:ext uri="{FF2B5EF4-FFF2-40B4-BE49-F238E27FC236}">
                        <a16:creationId xmlns:a16="http://schemas.microsoft.com/office/drawing/2014/main" id="{75D78DDC-32C0-434F-B345-B22E232A2948}"/>
                      </a:ext>
                    </a:extLst>
                  </p:cNvPr>
                  <p:cNvGrpSpPr/>
                  <p:nvPr/>
                </p:nvGrpSpPr>
                <p:grpSpPr>
                  <a:xfrm>
                    <a:off x="3108849" y="1616396"/>
                    <a:ext cx="2557539" cy="2366922"/>
                    <a:chOff x="807762" y="977131"/>
                    <a:chExt cx="2688168" cy="2487816"/>
                  </a:xfrm>
                </p:grpSpPr>
                <p:sp>
                  <p:nvSpPr>
                    <p:cNvPr id="19" name="Arrow: Right 18">
                      <a:extLst>
                        <a:ext uri="{FF2B5EF4-FFF2-40B4-BE49-F238E27FC236}">
                          <a16:creationId xmlns:a16="http://schemas.microsoft.com/office/drawing/2014/main" id="{7E3024EC-AAF8-4DC1-8914-D2F81BADEA7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07762" y="977131"/>
                      <a:ext cx="2648712" cy="950026"/>
                    </a:xfrm>
                    <a:prstGeom prst="rightArrow">
                      <a:avLst/>
                    </a:prstGeom>
                    <a:solidFill>
                      <a:schemeClr val="accent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2" name="TextBox 21">
                      <a:extLst>
                        <a:ext uri="{FF2B5EF4-FFF2-40B4-BE49-F238E27FC236}">
                          <a16:creationId xmlns:a16="http://schemas.microsoft.com/office/drawing/2014/main" id="{C9A8D1A4-1C68-4E4A-B85F-C96095C44F7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47206" y="1844506"/>
                      <a:ext cx="2548724" cy="94645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>
                        <a:spcBef>
                          <a:spcPts val="600"/>
                        </a:spcBef>
                      </a:pPr>
                      <a:r>
                        <a:rPr lang="en-US" sz="1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Convert to array of </a:t>
                      </a:r>
                      <a:br>
                        <a:rPr lang="en-US" sz="1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coordinates</a:t>
                      </a:r>
                    </a:p>
                    <a:p>
                      <a:pPr>
                        <a:spcBef>
                          <a:spcPts val="600"/>
                        </a:spcBef>
                      </a:pPr>
                      <a:endParaRPr lang="en-US" sz="1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lvl="0">
                        <a:spcBef>
                          <a:spcPts val="600"/>
                        </a:spcBef>
                      </a:pPr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NumPy Python package</a:t>
                      </a:r>
                      <a:endParaRPr lang="en-US" sz="1400" b="1" dirty="0">
                        <a:latin typeface="Georgia" panose="02040502050405020303" pitchFamily="18" charset="0"/>
                      </a:endParaRPr>
                    </a:p>
                  </p:txBody>
                </p:sp>
                <p:cxnSp>
                  <p:nvCxnSpPr>
                    <p:cNvPr id="23" name="Straight Connector 22">
                      <a:extLst>
                        <a:ext uri="{FF2B5EF4-FFF2-40B4-BE49-F238E27FC236}">
                          <a16:creationId xmlns:a16="http://schemas.microsoft.com/office/drawing/2014/main" id="{BA7E3347-A50C-4F16-BE88-C3037848EC6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821897" y="1452143"/>
                      <a:ext cx="1" cy="2012804"/>
                    </a:xfrm>
                    <a:prstGeom prst="line">
                      <a:avLst/>
                    </a:prstGeom>
                    <a:ln w="28575">
                      <a:solidFill>
                        <a:schemeClr val="accent1"/>
                      </a:solidFill>
                      <a:tailEnd type="oval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E33EAC01-A1AC-85A2-64DF-CA3416E46DC5}"/>
                  </a:ext>
                </a:extLst>
              </p:cNvPr>
              <p:cNvGrpSpPr/>
              <p:nvPr/>
            </p:nvGrpSpPr>
            <p:grpSpPr>
              <a:xfrm>
                <a:off x="399133" y="1739563"/>
                <a:ext cx="9296000" cy="584775"/>
                <a:chOff x="399133" y="1719244"/>
                <a:chExt cx="9296000" cy="584775"/>
              </a:xfrm>
            </p:grpSpPr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E5718728-1F72-3017-81E5-A4DC3E2A7F5C}"/>
                    </a:ext>
                  </a:extLst>
                </p:cNvPr>
                <p:cNvSpPr txBox="1"/>
                <p:nvPr/>
              </p:nvSpPr>
              <p:spPr>
                <a:xfrm>
                  <a:off x="399133" y="1719244"/>
                  <a:ext cx="399627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ZA" sz="3200" b="1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1</a:t>
                  </a:r>
                  <a:endParaRPr lang="en-ZA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9526D260-AE38-DB58-3114-2F5E8B4F8398}"/>
                    </a:ext>
                  </a:extLst>
                </p:cNvPr>
                <p:cNvSpPr txBox="1"/>
                <p:nvPr/>
              </p:nvSpPr>
              <p:spPr>
                <a:xfrm>
                  <a:off x="3361874" y="1719244"/>
                  <a:ext cx="399627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ZA" sz="3200" b="1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2</a:t>
                  </a:r>
                  <a:endParaRPr lang="en-ZA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C96C09FE-4B58-75D6-68A3-D3423B6E9E5F}"/>
                    </a:ext>
                  </a:extLst>
                </p:cNvPr>
                <p:cNvSpPr txBox="1"/>
                <p:nvPr/>
              </p:nvSpPr>
              <p:spPr>
                <a:xfrm>
                  <a:off x="6334303" y="1719244"/>
                  <a:ext cx="399627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ZA" sz="3200" b="1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3</a:t>
                  </a:r>
                  <a:endParaRPr lang="en-ZA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4810F538-D8AE-8A42-DF89-AA129E9B355D}"/>
                    </a:ext>
                  </a:extLst>
                </p:cNvPr>
                <p:cNvSpPr txBox="1"/>
                <p:nvPr/>
              </p:nvSpPr>
              <p:spPr>
                <a:xfrm>
                  <a:off x="9295506" y="1719244"/>
                  <a:ext cx="399627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ZA" sz="3200" b="1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4</a:t>
                  </a:r>
                  <a:endParaRPr lang="en-ZA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3742840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, circle&#10;&#10;Description automatically generated">
            <a:extLst>
              <a:ext uri="{FF2B5EF4-FFF2-40B4-BE49-F238E27FC236}">
                <a16:creationId xmlns:a16="http://schemas.microsoft.com/office/drawing/2014/main" id="{6E507B12-58AF-2270-BFEC-419E63D19C6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48" b="25152"/>
          <a:stretch/>
        </p:blipFill>
        <p:spPr>
          <a:xfrm>
            <a:off x="1981200" y="1377714"/>
            <a:ext cx="8229600" cy="4102572"/>
          </a:xfrm>
          <a:prstGeom prst="rect">
            <a:avLst/>
          </a:prstGeom>
        </p:spPr>
      </p:pic>
      <p:sp>
        <p:nvSpPr>
          <p:cNvPr id="57" name="Rectangle 56">
            <a:extLst>
              <a:ext uri="{FF2B5EF4-FFF2-40B4-BE49-F238E27FC236}">
                <a16:creationId xmlns:a16="http://schemas.microsoft.com/office/drawing/2014/main" id="{3849163C-9A0B-EFE1-2918-6DE72BF0BC96}"/>
              </a:ext>
            </a:extLst>
          </p:cNvPr>
          <p:cNvSpPr/>
          <p:nvPr/>
        </p:nvSpPr>
        <p:spPr>
          <a:xfrm>
            <a:off x="3349426" y="2750820"/>
            <a:ext cx="5489660" cy="136477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81FEC42-B523-378C-E4C6-04519AB0E77F}"/>
              </a:ext>
            </a:extLst>
          </p:cNvPr>
          <p:cNvCxnSpPr>
            <a:cxnSpLocks/>
          </p:cNvCxnSpPr>
          <p:nvPr/>
        </p:nvCxnSpPr>
        <p:spPr>
          <a:xfrm>
            <a:off x="10185476" y="1376099"/>
            <a:ext cx="0" cy="4102573"/>
          </a:xfrm>
          <a:prstGeom prst="line">
            <a:avLst/>
          </a:prstGeom>
          <a:ln w="57150">
            <a:solidFill>
              <a:schemeClr val="accent1">
                <a:lumMod val="50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5864B90D-A0E1-7A94-750D-F066E8E3F99F}"/>
              </a:ext>
            </a:extLst>
          </p:cNvPr>
          <p:cNvCxnSpPr>
            <a:cxnSpLocks/>
          </p:cNvCxnSpPr>
          <p:nvPr/>
        </p:nvCxnSpPr>
        <p:spPr>
          <a:xfrm flipH="1" flipV="1">
            <a:off x="3363752" y="2753814"/>
            <a:ext cx="0" cy="1374720"/>
          </a:xfrm>
          <a:prstGeom prst="line">
            <a:avLst/>
          </a:prstGeom>
          <a:ln w="57150">
            <a:solidFill>
              <a:schemeClr val="accent1">
                <a:lumMod val="50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D3E0FAFA-E1E8-B077-C315-68C8F8B1C103}"/>
              </a:ext>
            </a:extLst>
          </p:cNvPr>
          <p:cNvCxnSpPr>
            <a:cxnSpLocks/>
          </p:cNvCxnSpPr>
          <p:nvPr/>
        </p:nvCxnSpPr>
        <p:spPr>
          <a:xfrm flipH="1" flipV="1">
            <a:off x="3367086" y="4118820"/>
            <a:ext cx="5472000" cy="0"/>
          </a:xfrm>
          <a:prstGeom prst="line">
            <a:avLst/>
          </a:prstGeom>
          <a:ln w="57150">
            <a:solidFill>
              <a:schemeClr val="accent1">
                <a:lumMod val="50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0BBEB12A-7032-DBDE-20AC-87D82EBD3E06}"/>
              </a:ext>
            </a:extLst>
          </p:cNvPr>
          <p:cNvCxnSpPr>
            <a:cxnSpLocks/>
          </p:cNvCxnSpPr>
          <p:nvPr/>
        </p:nvCxnSpPr>
        <p:spPr>
          <a:xfrm>
            <a:off x="8839199" y="2750820"/>
            <a:ext cx="0" cy="1394460"/>
          </a:xfrm>
          <a:prstGeom prst="line">
            <a:avLst/>
          </a:prstGeom>
          <a:ln w="57150">
            <a:solidFill>
              <a:schemeClr val="accent1">
                <a:lumMod val="50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A1CB9229-5C1A-C16B-8180-DED17D332378}"/>
              </a:ext>
            </a:extLst>
          </p:cNvPr>
          <p:cNvCxnSpPr>
            <a:cxnSpLocks/>
          </p:cNvCxnSpPr>
          <p:nvPr/>
        </p:nvCxnSpPr>
        <p:spPr>
          <a:xfrm>
            <a:off x="3363752" y="2753814"/>
            <a:ext cx="5450166" cy="13254"/>
          </a:xfrm>
          <a:prstGeom prst="line">
            <a:avLst/>
          </a:prstGeom>
          <a:ln w="57150">
            <a:solidFill>
              <a:schemeClr val="accent1">
                <a:lumMod val="50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766B148-E8BA-5863-B43B-B1994160A5E2}"/>
              </a:ext>
            </a:extLst>
          </p:cNvPr>
          <p:cNvCxnSpPr>
            <a:cxnSpLocks/>
          </p:cNvCxnSpPr>
          <p:nvPr/>
        </p:nvCxnSpPr>
        <p:spPr>
          <a:xfrm flipV="1">
            <a:off x="1977867" y="1376099"/>
            <a:ext cx="0" cy="4102573"/>
          </a:xfrm>
          <a:prstGeom prst="line">
            <a:avLst/>
          </a:prstGeom>
          <a:ln w="57150">
            <a:solidFill>
              <a:schemeClr val="accent1">
                <a:lumMod val="50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E5A120D-783C-FB34-5FE1-5F7A21CD4403}"/>
              </a:ext>
            </a:extLst>
          </p:cNvPr>
          <p:cNvCxnSpPr>
            <a:cxnSpLocks/>
            <a:endCxn id="3" idx="0"/>
          </p:cNvCxnSpPr>
          <p:nvPr/>
        </p:nvCxnSpPr>
        <p:spPr>
          <a:xfrm>
            <a:off x="1981198" y="1376100"/>
            <a:ext cx="4114802" cy="1614"/>
          </a:xfrm>
          <a:prstGeom prst="line">
            <a:avLst/>
          </a:prstGeom>
          <a:ln w="57150">
            <a:solidFill>
              <a:schemeClr val="accent1">
                <a:lumMod val="50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A2BEA66-1B1F-B176-5DD9-D3755F13E96E}"/>
              </a:ext>
            </a:extLst>
          </p:cNvPr>
          <p:cNvCxnSpPr>
            <a:cxnSpLocks/>
            <a:stCxn id="3" idx="0"/>
          </p:cNvCxnSpPr>
          <p:nvPr/>
        </p:nvCxnSpPr>
        <p:spPr>
          <a:xfrm flipV="1">
            <a:off x="6096000" y="1376100"/>
            <a:ext cx="4089476" cy="1614"/>
          </a:xfrm>
          <a:prstGeom prst="line">
            <a:avLst/>
          </a:prstGeom>
          <a:ln w="57150">
            <a:solidFill>
              <a:schemeClr val="accent1">
                <a:lumMod val="50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8F3C941-3489-A913-94CE-132B68B29B7F}"/>
              </a:ext>
            </a:extLst>
          </p:cNvPr>
          <p:cNvCxnSpPr>
            <a:cxnSpLocks/>
            <a:endCxn id="3" idx="2"/>
          </p:cNvCxnSpPr>
          <p:nvPr/>
        </p:nvCxnSpPr>
        <p:spPr>
          <a:xfrm flipH="1">
            <a:off x="6096000" y="5478672"/>
            <a:ext cx="4089476" cy="1614"/>
          </a:xfrm>
          <a:prstGeom prst="line">
            <a:avLst/>
          </a:prstGeom>
          <a:ln w="57150">
            <a:solidFill>
              <a:schemeClr val="accent1">
                <a:lumMod val="50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25B7333-0B7D-47EC-21DC-89FDC3F0E79F}"/>
              </a:ext>
            </a:extLst>
          </p:cNvPr>
          <p:cNvCxnSpPr>
            <a:cxnSpLocks/>
            <a:stCxn id="3" idx="2"/>
          </p:cNvCxnSpPr>
          <p:nvPr/>
        </p:nvCxnSpPr>
        <p:spPr>
          <a:xfrm flipH="1">
            <a:off x="2003102" y="5480286"/>
            <a:ext cx="4092898" cy="0"/>
          </a:xfrm>
          <a:prstGeom prst="line">
            <a:avLst/>
          </a:prstGeom>
          <a:ln w="57150">
            <a:solidFill>
              <a:schemeClr val="accent1">
                <a:lumMod val="50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25D707C8-9647-66AD-BB35-AEA28D286D81}"/>
              </a:ext>
            </a:extLst>
          </p:cNvPr>
          <p:cNvSpPr txBox="1"/>
          <p:nvPr/>
        </p:nvSpPr>
        <p:spPr>
          <a:xfrm>
            <a:off x="3589020" y="3080877"/>
            <a:ext cx="5059680" cy="707886"/>
          </a:xfrm>
          <a:prstGeom prst="rect">
            <a:avLst/>
          </a:prstGeom>
          <a:solidFill>
            <a:srgbClr val="FFFFFF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ZA" altLang="ko-KR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&amp; Pre-Processing</a:t>
            </a:r>
            <a:endParaRPr lang="ko-KR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071591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extBox 59">
            <a:extLst>
              <a:ext uri="{FF2B5EF4-FFF2-40B4-BE49-F238E27FC236}">
                <a16:creationId xmlns:a16="http://schemas.microsoft.com/office/drawing/2014/main" id="{8C1B05DF-59AD-4DFB-A66D-F3422067AC3A}"/>
              </a:ext>
            </a:extLst>
          </p:cNvPr>
          <p:cNvSpPr txBox="1"/>
          <p:nvPr/>
        </p:nvSpPr>
        <p:spPr>
          <a:xfrm>
            <a:off x="1" y="360120"/>
            <a:ext cx="12191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Method 2: Reduce Noise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9284D3B-05D4-E257-DB92-55928AF15F9B}"/>
              </a:ext>
            </a:extLst>
          </p:cNvPr>
          <p:cNvGrpSpPr/>
          <p:nvPr/>
        </p:nvGrpSpPr>
        <p:grpSpPr>
          <a:xfrm>
            <a:off x="149475" y="1348894"/>
            <a:ext cx="11893049" cy="1019501"/>
            <a:chOff x="149475" y="1539394"/>
            <a:chExt cx="11893049" cy="1019501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99C13715-1CC4-796F-8AEC-227538E8F834}"/>
                </a:ext>
              </a:extLst>
            </p:cNvPr>
            <p:cNvGrpSpPr/>
            <p:nvPr/>
          </p:nvGrpSpPr>
          <p:grpSpPr>
            <a:xfrm>
              <a:off x="149475" y="1539394"/>
              <a:ext cx="11893049" cy="1019501"/>
              <a:chOff x="149476" y="1616395"/>
              <a:chExt cx="11893049" cy="903860"/>
            </a:xfrm>
          </p:grpSpPr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829FFA54-371D-43BC-A63E-6C931EA42A3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9476" y="2059837"/>
                <a:ext cx="11893049" cy="0"/>
              </a:xfrm>
              <a:prstGeom prst="line">
                <a:avLst/>
              </a:prstGeom>
              <a:ln w="28575">
                <a:solidFill>
                  <a:schemeClr val="accent1">
                    <a:lumMod val="50000"/>
                  </a:schemeClr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" name="Arrow: Right 3">
                <a:extLst>
                  <a:ext uri="{FF2B5EF4-FFF2-40B4-BE49-F238E27FC236}">
                    <a16:creationId xmlns:a16="http://schemas.microsoft.com/office/drawing/2014/main" id="{54FC033E-E215-49B7-A08F-E77CF01EE8C4}"/>
                  </a:ext>
                </a:extLst>
              </p:cNvPr>
              <p:cNvSpPr/>
              <p:nvPr/>
            </p:nvSpPr>
            <p:spPr>
              <a:xfrm>
                <a:off x="392362" y="1616395"/>
                <a:ext cx="2520000" cy="903860"/>
              </a:xfrm>
              <a:prstGeom prst="rightArrow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E5718728-1F72-3017-81E5-A4DC3E2A7F5C}"/>
                </a:ext>
              </a:extLst>
            </p:cNvPr>
            <p:cNvSpPr txBox="1"/>
            <p:nvPr/>
          </p:nvSpPr>
          <p:spPr>
            <a:xfrm>
              <a:off x="399133" y="1739563"/>
              <a:ext cx="39962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ZA" sz="32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en-ZA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606C609D-7CCA-AF65-0A68-738E4BEC2267}"/>
              </a:ext>
            </a:extLst>
          </p:cNvPr>
          <p:cNvSpPr txBox="1"/>
          <p:nvPr/>
        </p:nvSpPr>
        <p:spPr>
          <a:xfrm>
            <a:off x="392360" y="2558895"/>
            <a:ext cx="1010799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ZA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Reduce noise by:</a:t>
            </a:r>
            <a:endParaRPr lang="en-ZA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ZA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Converting to grayscale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ZA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Mapping all pixels to either black or white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0623FFF-225C-29E1-D482-41163691124B}"/>
              </a:ext>
            </a:extLst>
          </p:cNvPr>
          <p:cNvGrpSpPr/>
          <p:nvPr/>
        </p:nvGrpSpPr>
        <p:grpSpPr>
          <a:xfrm>
            <a:off x="5738490" y="2669006"/>
            <a:ext cx="5760000" cy="1546488"/>
            <a:chOff x="5738490" y="2669006"/>
            <a:chExt cx="5760000" cy="1546488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1D76326F-A970-21A2-67F4-7D620F1979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502" t="57356" r="4862" b="6547"/>
            <a:stretch/>
          </p:blipFill>
          <p:spPr>
            <a:xfrm>
              <a:off x="5738490" y="2669006"/>
              <a:ext cx="5760000" cy="261952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E4888526-F278-1720-DDBA-9A817A3DDD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8490" y="3873799"/>
              <a:ext cx="5760000" cy="341695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073E699-0DE1-3B13-A79B-2BBB0C853DAA}"/>
              </a:ext>
            </a:extLst>
          </p:cNvPr>
          <p:cNvGrpSpPr/>
          <p:nvPr/>
        </p:nvGrpSpPr>
        <p:grpSpPr>
          <a:xfrm>
            <a:off x="816523" y="5265789"/>
            <a:ext cx="10452274" cy="917324"/>
            <a:chOff x="816523" y="5265789"/>
            <a:chExt cx="10452274" cy="917324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5B965F37-12B6-ED03-CDA6-5B5233ABFAA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-1" b="7125"/>
            <a:stretch/>
          </p:blipFill>
          <p:spPr>
            <a:xfrm>
              <a:off x="923203" y="5265789"/>
              <a:ext cx="10345594" cy="575093"/>
            </a:xfrm>
            <a:prstGeom prst="rect">
              <a:avLst/>
            </a:prstGeom>
            <a:ln w="28575">
              <a:solidFill>
                <a:schemeClr val="accent1">
                  <a:lumMod val="50000"/>
                </a:schemeClr>
              </a:solidFill>
            </a:ln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DAA3640-FB44-9B3C-E98D-08422DEBB692}"/>
                </a:ext>
              </a:extLst>
            </p:cNvPr>
            <p:cNvSpPr txBox="1"/>
            <p:nvPr/>
          </p:nvSpPr>
          <p:spPr>
            <a:xfrm>
              <a:off x="816523" y="5921503"/>
              <a:ext cx="575246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ZA" sz="1100" dirty="0">
                  <a:solidFill>
                    <a:schemeClr val="accent1"/>
                  </a:solidFill>
                </a:rPr>
                <a:t>https://pillow.readthedocs.io/en/stable/reference/Image.html</a:t>
              </a:r>
            </a:p>
          </p:txBody>
        </p:sp>
      </p:grpSp>
      <p:sp>
        <p:nvSpPr>
          <p:cNvPr id="26" name="Arrow: Down 25">
            <a:extLst>
              <a:ext uri="{FF2B5EF4-FFF2-40B4-BE49-F238E27FC236}">
                <a16:creationId xmlns:a16="http://schemas.microsoft.com/office/drawing/2014/main" id="{7BC449F8-49C8-B84E-792D-01DF5F6AFAC4}"/>
              </a:ext>
            </a:extLst>
          </p:cNvPr>
          <p:cNvSpPr/>
          <p:nvPr/>
        </p:nvSpPr>
        <p:spPr>
          <a:xfrm>
            <a:off x="8309880" y="3121458"/>
            <a:ext cx="617220" cy="696162"/>
          </a:xfrm>
          <a:prstGeom prst="downArrow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93460256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extBox 59">
            <a:extLst>
              <a:ext uri="{FF2B5EF4-FFF2-40B4-BE49-F238E27FC236}">
                <a16:creationId xmlns:a16="http://schemas.microsoft.com/office/drawing/2014/main" id="{8C1B05DF-59AD-4DFB-A66D-F3422067AC3A}"/>
              </a:ext>
            </a:extLst>
          </p:cNvPr>
          <p:cNvSpPr txBox="1"/>
          <p:nvPr/>
        </p:nvSpPr>
        <p:spPr>
          <a:xfrm>
            <a:off x="1" y="360120"/>
            <a:ext cx="12191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Method 2: Convert to Array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9284D3B-05D4-E257-DB92-55928AF15F9B}"/>
              </a:ext>
            </a:extLst>
          </p:cNvPr>
          <p:cNvGrpSpPr/>
          <p:nvPr/>
        </p:nvGrpSpPr>
        <p:grpSpPr>
          <a:xfrm>
            <a:off x="149475" y="1348894"/>
            <a:ext cx="11893049" cy="1019501"/>
            <a:chOff x="149475" y="1539394"/>
            <a:chExt cx="11893049" cy="1019501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99C13715-1CC4-796F-8AEC-227538E8F834}"/>
                </a:ext>
              </a:extLst>
            </p:cNvPr>
            <p:cNvGrpSpPr/>
            <p:nvPr/>
          </p:nvGrpSpPr>
          <p:grpSpPr>
            <a:xfrm>
              <a:off x="149475" y="1539394"/>
              <a:ext cx="11893049" cy="1019501"/>
              <a:chOff x="149476" y="1616395"/>
              <a:chExt cx="11893049" cy="903860"/>
            </a:xfrm>
          </p:grpSpPr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829FFA54-371D-43BC-A63E-6C931EA42A3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9476" y="2059837"/>
                <a:ext cx="11893049" cy="0"/>
              </a:xfrm>
              <a:prstGeom prst="line">
                <a:avLst/>
              </a:prstGeom>
              <a:ln w="28575">
                <a:solidFill>
                  <a:schemeClr val="accent1"/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" name="Arrow: Right 3">
                <a:extLst>
                  <a:ext uri="{FF2B5EF4-FFF2-40B4-BE49-F238E27FC236}">
                    <a16:creationId xmlns:a16="http://schemas.microsoft.com/office/drawing/2014/main" id="{54FC033E-E215-49B7-A08F-E77CF01EE8C4}"/>
                  </a:ext>
                </a:extLst>
              </p:cNvPr>
              <p:cNvSpPr/>
              <p:nvPr/>
            </p:nvSpPr>
            <p:spPr>
              <a:xfrm>
                <a:off x="392362" y="1616395"/>
                <a:ext cx="2520000" cy="903860"/>
              </a:xfrm>
              <a:prstGeom prst="rightArrow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E5718728-1F72-3017-81E5-A4DC3E2A7F5C}"/>
                </a:ext>
              </a:extLst>
            </p:cNvPr>
            <p:cNvSpPr txBox="1"/>
            <p:nvPr/>
          </p:nvSpPr>
          <p:spPr>
            <a:xfrm>
              <a:off x="399133" y="1739563"/>
              <a:ext cx="39962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ZA" sz="32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en-ZA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35AC69C-377E-49F9-B3BA-7FDD5F6F7A15}"/>
                  </a:ext>
                </a:extLst>
              </p:cNvPr>
              <p:cNvSpPr txBox="1"/>
              <p:nvPr/>
            </p:nvSpPr>
            <p:spPr>
              <a:xfrm>
                <a:off x="392360" y="2558895"/>
                <a:ext cx="11106220" cy="17851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en-ZA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Use NumPy’s </a:t>
                </a:r>
                <a14:m>
                  <m:oMath xmlns:m="http://schemas.openxmlformats.org/officeDocument/2006/math">
                    <m:r>
                      <a:rPr lang="en-ZA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𝑎𝑟𝑔𝑤h𝑒𝑟𝑒</m:t>
                    </m:r>
                    <m:r>
                      <a:rPr lang="en-ZA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 )</m:t>
                    </m:r>
                  </m:oMath>
                </a14:m>
                <a:r>
                  <a:rPr lang="en-ZA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to detect indices of all black pixels and save to multidimensional array</a:t>
                </a:r>
              </a:p>
              <a:p>
                <a:pPr marL="285750" indent="-28575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en-ZA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Extract the x- and y-coordinates</a:t>
                </a:r>
              </a:p>
              <a:p>
                <a:pPr marL="285750" indent="-28575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en-ZA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Sort array by y-coordinates</a:t>
                </a:r>
              </a:p>
              <a:p>
                <a:pPr marL="285750" indent="-28575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en-ZA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Shift y-values down to centre line around the x-axis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35AC69C-377E-49F9-B3BA-7FDD5F6F7A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360" y="2558895"/>
                <a:ext cx="11106220" cy="1785104"/>
              </a:xfrm>
              <a:prstGeom prst="rect">
                <a:avLst/>
              </a:prstGeom>
              <a:blipFill>
                <a:blip r:embed="rId2"/>
                <a:stretch>
                  <a:fillRect l="-494" t="-2048" b="-5119"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93BFEE23-037E-323E-39D8-F1AD698A20AE}"/>
              </a:ext>
            </a:extLst>
          </p:cNvPr>
          <p:cNvGrpSpPr/>
          <p:nvPr/>
        </p:nvGrpSpPr>
        <p:grpSpPr>
          <a:xfrm>
            <a:off x="399133" y="5247179"/>
            <a:ext cx="5752469" cy="866519"/>
            <a:chOff x="816523" y="5316594"/>
            <a:chExt cx="5752469" cy="86651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9D1DAF4-B83B-AB25-419E-03ABD7286FE9}"/>
                </a:ext>
              </a:extLst>
            </p:cNvPr>
            <p:cNvSpPr txBox="1"/>
            <p:nvPr/>
          </p:nvSpPr>
          <p:spPr>
            <a:xfrm>
              <a:off x="816523" y="5921503"/>
              <a:ext cx="575246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ZA" sz="1100" dirty="0">
                  <a:solidFill>
                    <a:schemeClr val="accent1"/>
                  </a:solidFill>
                </a:rPr>
                <a:t>https://numpy.org/doc/stable/index.html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8CDC2734-6C98-3D67-AC12-8C9C40B972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51444"/>
            <a:stretch/>
          </p:blipFill>
          <p:spPr>
            <a:xfrm>
              <a:off x="953673" y="5316594"/>
              <a:ext cx="4991797" cy="559703"/>
            </a:xfrm>
            <a:prstGeom prst="rect">
              <a:avLst/>
            </a:prstGeom>
            <a:ln w="28575">
              <a:solidFill>
                <a:schemeClr val="accent1"/>
              </a:solidFill>
            </a:ln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5D0C3FEA-0262-900E-0E4E-4C8D70910752}"/>
              </a:ext>
            </a:extLst>
          </p:cNvPr>
          <p:cNvGrpSpPr/>
          <p:nvPr/>
        </p:nvGrpSpPr>
        <p:grpSpPr>
          <a:xfrm>
            <a:off x="6540884" y="3640371"/>
            <a:ext cx="5501640" cy="3088642"/>
            <a:chOff x="6540884" y="3640371"/>
            <a:chExt cx="5501640" cy="3088642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96C8B9D4-048B-1A85-8E4A-4704355C3584}"/>
                </a:ext>
              </a:extLst>
            </p:cNvPr>
            <p:cNvGrpSpPr/>
            <p:nvPr/>
          </p:nvGrpSpPr>
          <p:grpSpPr>
            <a:xfrm>
              <a:off x="6540884" y="4515780"/>
              <a:ext cx="5501640" cy="2213233"/>
              <a:chOff x="6446520" y="3900465"/>
              <a:chExt cx="5501640" cy="2213233"/>
            </a:xfrm>
          </p:grpSpPr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75CB91D7-8EB1-A3D6-052C-725089AAFF95}"/>
                  </a:ext>
                </a:extLst>
              </p:cNvPr>
              <p:cNvGrpSpPr/>
              <p:nvPr/>
            </p:nvGrpSpPr>
            <p:grpSpPr>
              <a:xfrm>
                <a:off x="6446520" y="3900465"/>
                <a:ext cx="5501640" cy="2213233"/>
                <a:chOff x="6339840" y="3527085"/>
                <a:chExt cx="5501640" cy="2213233"/>
              </a:xfrm>
            </p:grpSpPr>
            <p:pic>
              <p:nvPicPr>
                <p:cNvPr id="13" name="Picture 12" descr="Chart&#10;&#10;Description automatically generated with low confidence">
                  <a:extLst>
                    <a:ext uri="{FF2B5EF4-FFF2-40B4-BE49-F238E27FC236}">
                      <a16:creationId xmlns:a16="http://schemas.microsoft.com/office/drawing/2014/main" id="{AF169FCD-CC6C-9E7D-3C00-F6DCF0F9B9D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339" t="4807" r="3646" b="79794"/>
                <a:stretch/>
              </p:blipFill>
              <p:spPr>
                <a:xfrm>
                  <a:off x="6391160" y="3790302"/>
                  <a:ext cx="5326380" cy="864554"/>
                </a:xfrm>
                <a:prstGeom prst="rect">
                  <a:avLst/>
                </a:prstGeom>
              </p:spPr>
            </p:pic>
            <p:pic>
              <p:nvPicPr>
                <p:cNvPr id="14" name="Picture 13" descr="Chart&#10;&#10;Description automatically generated with low confidence">
                  <a:extLst>
                    <a:ext uri="{FF2B5EF4-FFF2-40B4-BE49-F238E27FC236}">
                      <a16:creationId xmlns:a16="http://schemas.microsoft.com/office/drawing/2014/main" id="{818AB95A-1290-6F11-4121-253FF004D57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167" t="42675" r="1824" b="41927"/>
                <a:stretch/>
              </p:blipFill>
              <p:spPr>
                <a:xfrm>
                  <a:off x="6339840" y="4875769"/>
                  <a:ext cx="5501640" cy="864549"/>
                </a:xfrm>
                <a:prstGeom prst="rect">
                  <a:avLst/>
                </a:prstGeom>
              </p:spPr>
            </p:pic>
            <p:sp>
              <p:nvSpPr>
                <p:cNvPr id="21" name="Arrow: Down 20">
                  <a:extLst>
                    <a:ext uri="{FF2B5EF4-FFF2-40B4-BE49-F238E27FC236}">
                      <a16:creationId xmlns:a16="http://schemas.microsoft.com/office/drawing/2014/main" id="{AD026680-BD19-15AF-D08F-9121F6497C28}"/>
                    </a:ext>
                  </a:extLst>
                </p:cNvPr>
                <p:cNvSpPr/>
                <p:nvPr/>
              </p:nvSpPr>
              <p:spPr>
                <a:xfrm>
                  <a:off x="10881360" y="4383405"/>
                  <a:ext cx="617220" cy="540000"/>
                </a:xfrm>
                <a:prstGeom prst="downArrow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ZA" dirty="0"/>
                </a:p>
              </p:txBody>
            </p:sp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36094DAE-1930-1E97-20D4-5813C02176CD}"/>
                    </a:ext>
                  </a:extLst>
                </p:cNvPr>
                <p:cNvSpPr txBox="1"/>
                <p:nvPr/>
              </p:nvSpPr>
              <p:spPr>
                <a:xfrm>
                  <a:off x="6664920" y="3527085"/>
                  <a:ext cx="272422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spcAft>
                      <a:spcPts val="1200"/>
                    </a:spcAft>
                  </a:pPr>
                  <a:r>
                    <a:rPr lang="en-ZA" sz="1600" dirty="0">
                      <a:solidFill>
                        <a:schemeClr val="accent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Pixels detected</a:t>
                  </a:r>
                </a:p>
              </p:txBody>
            </p:sp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38789DDC-F7C7-BA0C-5193-F1882E030AFE}"/>
                    </a:ext>
                  </a:extLst>
                </p:cNvPr>
                <p:cNvSpPr txBox="1"/>
                <p:nvPr/>
              </p:nvSpPr>
              <p:spPr>
                <a:xfrm>
                  <a:off x="6664920" y="4618810"/>
                  <a:ext cx="3387649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spcAft>
                      <a:spcPts val="1200"/>
                    </a:spcAft>
                  </a:pPr>
                  <a:r>
                    <a:rPr lang="en-ZA" sz="1600" dirty="0">
                      <a:solidFill>
                        <a:schemeClr val="accent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Shifted pixels</a:t>
                  </a:r>
                </a:p>
              </p:txBody>
            </p:sp>
          </p:grpSp>
          <p:pic>
            <p:nvPicPr>
              <p:cNvPr id="30" name="Picture 29" descr="Chart&#10;&#10;Description automatically generated with low confidence">
                <a:extLst>
                  <a:ext uri="{FF2B5EF4-FFF2-40B4-BE49-F238E27FC236}">
                    <a16:creationId xmlns:a16="http://schemas.microsoft.com/office/drawing/2014/main" id="{F170CD9F-84DD-CAD9-5BC1-07BE47B4832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868" t="6185" r="8295" b="85085"/>
              <a:stretch/>
            </p:blipFill>
            <p:spPr>
              <a:xfrm>
                <a:off x="6846500" y="5336142"/>
                <a:ext cx="4932000" cy="488299"/>
              </a:xfrm>
              <a:prstGeom prst="rect">
                <a:avLst/>
              </a:prstGeom>
            </p:spPr>
          </p:pic>
        </p:grp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E94D7EC0-A665-DE4C-B628-5031A6EFF4D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6887034" y="3987788"/>
              <a:ext cx="4968000" cy="31155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F5BE491-1C98-DC2A-F317-300747A9199A}"/>
                </a:ext>
              </a:extLst>
            </p:cNvPr>
            <p:cNvSpPr txBox="1"/>
            <p:nvPr/>
          </p:nvSpPr>
          <p:spPr>
            <a:xfrm>
              <a:off x="6865964" y="3640371"/>
              <a:ext cx="272422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1200"/>
                </a:spcAft>
              </a:pPr>
              <a:r>
                <a:rPr lang="en-ZA" sz="1600" dirty="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Original line-drawing C</a:t>
              </a:r>
            </a:p>
          </p:txBody>
        </p:sp>
        <p:sp>
          <p:nvSpPr>
            <p:cNvPr id="36" name="Arrow: Down 35">
              <a:extLst>
                <a:ext uri="{FF2B5EF4-FFF2-40B4-BE49-F238E27FC236}">
                  <a16:creationId xmlns:a16="http://schemas.microsoft.com/office/drawing/2014/main" id="{ADFD17AB-6FE3-1D8B-BE9B-E9CF0E5B83DC}"/>
                </a:ext>
              </a:extLst>
            </p:cNvPr>
            <p:cNvSpPr/>
            <p:nvPr/>
          </p:nvSpPr>
          <p:spPr>
            <a:xfrm>
              <a:off x="11059544" y="4296485"/>
              <a:ext cx="617220" cy="540000"/>
            </a:xfrm>
            <a:prstGeom prst="downArrow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 dirty="0"/>
            </a:p>
          </p:txBody>
        </p:sp>
      </p:grpSp>
    </p:spTree>
    <p:extLst>
      <p:ext uri="{BB962C8B-B14F-4D97-AF65-F5344CB8AC3E}">
        <p14:creationId xmlns:p14="http://schemas.microsoft.com/office/powerpoint/2010/main" val="5480150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extBox 59">
            <a:extLst>
              <a:ext uri="{FF2B5EF4-FFF2-40B4-BE49-F238E27FC236}">
                <a16:creationId xmlns:a16="http://schemas.microsoft.com/office/drawing/2014/main" id="{8C1B05DF-59AD-4DFB-A66D-F3422067AC3A}"/>
              </a:ext>
            </a:extLst>
          </p:cNvPr>
          <p:cNvSpPr txBox="1"/>
          <p:nvPr/>
        </p:nvSpPr>
        <p:spPr>
          <a:xfrm>
            <a:off x="1" y="360120"/>
            <a:ext cx="12191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Method 2: RFFT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9284D3B-05D4-E257-DB92-55928AF15F9B}"/>
              </a:ext>
            </a:extLst>
          </p:cNvPr>
          <p:cNvGrpSpPr/>
          <p:nvPr/>
        </p:nvGrpSpPr>
        <p:grpSpPr>
          <a:xfrm>
            <a:off x="149475" y="1348894"/>
            <a:ext cx="11893049" cy="1019501"/>
            <a:chOff x="149475" y="1539394"/>
            <a:chExt cx="11893049" cy="1019501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99C13715-1CC4-796F-8AEC-227538E8F834}"/>
                </a:ext>
              </a:extLst>
            </p:cNvPr>
            <p:cNvGrpSpPr/>
            <p:nvPr/>
          </p:nvGrpSpPr>
          <p:grpSpPr>
            <a:xfrm>
              <a:off x="149475" y="1539394"/>
              <a:ext cx="11893049" cy="1019501"/>
              <a:chOff x="149476" y="1616395"/>
              <a:chExt cx="11893049" cy="903860"/>
            </a:xfrm>
          </p:grpSpPr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829FFA54-371D-43BC-A63E-6C931EA42A3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9476" y="2059837"/>
                <a:ext cx="11893049" cy="0"/>
              </a:xfrm>
              <a:prstGeom prst="line">
                <a:avLst/>
              </a:prstGeom>
              <a:ln w="28575">
                <a:solidFill>
                  <a:schemeClr val="accent1">
                    <a:lumMod val="60000"/>
                    <a:lumOff val="40000"/>
                  </a:schemeClr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" name="Arrow: Right 3">
                <a:extLst>
                  <a:ext uri="{FF2B5EF4-FFF2-40B4-BE49-F238E27FC236}">
                    <a16:creationId xmlns:a16="http://schemas.microsoft.com/office/drawing/2014/main" id="{54FC033E-E215-49B7-A08F-E77CF01EE8C4}"/>
                  </a:ext>
                </a:extLst>
              </p:cNvPr>
              <p:cNvSpPr/>
              <p:nvPr/>
            </p:nvSpPr>
            <p:spPr>
              <a:xfrm>
                <a:off x="392362" y="1616395"/>
                <a:ext cx="2520000" cy="903860"/>
              </a:xfrm>
              <a:prstGeom prst="rightArrow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E5718728-1F72-3017-81E5-A4DC3E2A7F5C}"/>
                </a:ext>
              </a:extLst>
            </p:cNvPr>
            <p:cNvSpPr txBox="1"/>
            <p:nvPr/>
          </p:nvSpPr>
          <p:spPr>
            <a:xfrm>
              <a:off x="399133" y="1739563"/>
              <a:ext cx="39962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ZA" sz="32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lang="en-ZA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DB76060-D795-0BD9-BA03-6A659019FABA}"/>
                  </a:ext>
                </a:extLst>
              </p:cNvPr>
              <p:cNvSpPr txBox="1"/>
              <p:nvPr/>
            </p:nvSpPr>
            <p:spPr>
              <a:xfrm>
                <a:off x="392360" y="2558895"/>
                <a:ext cx="10107999" cy="19082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ZA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Using </a:t>
                </a:r>
                <a:r>
                  <a:rPr lang="en-ZA" sz="2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SciPy.fft</a:t>
                </a:r>
                <a:r>
                  <a:rPr lang="en-ZA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package: </a:t>
                </a:r>
                <a:endParaRPr lang="en-ZA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en-ZA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Transform to frequency domain (</a:t>
                </a:r>
                <a14:m>
                  <m:oMath xmlns:m="http://schemas.openxmlformats.org/officeDocument/2006/math">
                    <m:r>
                      <a:rPr lang="en-ZA" sz="20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𝑅𝐹𝐹𝑇</m:t>
                    </m:r>
                    <m:r>
                      <a:rPr lang="en-ZA" sz="2000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 )</m:t>
                    </m:r>
                  </m:oMath>
                </a14:m>
                <a:r>
                  <a:rPr lang="en-ZA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</a:p>
              <a:p>
                <a:pPr marL="285750" indent="-28575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en-ZA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Remove unwanted high frequencies</a:t>
                </a:r>
              </a:p>
              <a:p>
                <a:pPr marL="285750" indent="-28575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en-ZA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Inverse transform (</a:t>
                </a:r>
                <a14:m>
                  <m:oMath xmlns:m="http://schemas.openxmlformats.org/officeDocument/2006/math">
                    <m:r>
                      <a:rPr lang="en-ZA" sz="20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𝐼𝑅𝐹𝐹𝑇</m:t>
                    </m:r>
                    <m:r>
                      <a:rPr lang="en-ZA" sz="2000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 )</m:t>
                    </m:r>
                  </m:oMath>
                </a14:m>
                <a:r>
                  <a:rPr lang="en-ZA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DB76060-D795-0BD9-BA03-6A659019FA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360" y="2558895"/>
                <a:ext cx="10107999" cy="1908215"/>
              </a:xfrm>
              <a:prstGeom prst="rect">
                <a:avLst/>
              </a:prstGeom>
              <a:blipFill>
                <a:blip r:embed="rId2"/>
                <a:stretch>
                  <a:fillRect l="-1206" t="-3514" b="-4792"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 descr="Chart&#10;&#10;Description automatically generated with low confidence">
            <a:extLst>
              <a:ext uri="{FF2B5EF4-FFF2-40B4-BE49-F238E27FC236}">
                <a16:creationId xmlns:a16="http://schemas.microsoft.com/office/drawing/2014/main" id="{A64B08D0-0E13-8652-2D5B-7CD06773AB8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128"/>
          <a:stretch/>
        </p:blipFill>
        <p:spPr>
          <a:xfrm>
            <a:off x="5521475" y="2637943"/>
            <a:ext cx="5852172" cy="3249174"/>
          </a:xfrm>
          <a:prstGeom prst="rect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39D3EB0-333F-F543-4AE1-BF689DC4353A}"/>
              </a:ext>
            </a:extLst>
          </p:cNvPr>
          <p:cNvSpPr txBox="1"/>
          <p:nvPr/>
        </p:nvSpPr>
        <p:spPr>
          <a:xfrm>
            <a:off x="0" y="6598523"/>
            <a:ext cx="57524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1100" dirty="0">
                <a:solidFill>
                  <a:schemeClr val="accent1"/>
                </a:solidFill>
              </a:rPr>
              <a:t>https://docs.scipy.org/doc/scipy/index.html</a:t>
            </a:r>
          </a:p>
        </p:txBody>
      </p:sp>
    </p:spTree>
    <p:extLst>
      <p:ext uri="{BB962C8B-B14F-4D97-AF65-F5344CB8AC3E}">
        <p14:creationId xmlns:p14="http://schemas.microsoft.com/office/powerpoint/2010/main" val="62027269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extBox 59">
            <a:extLst>
              <a:ext uri="{FF2B5EF4-FFF2-40B4-BE49-F238E27FC236}">
                <a16:creationId xmlns:a16="http://schemas.microsoft.com/office/drawing/2014/main" id="{8C1B05DF-59AD-4DFB-A66D-F3422067AC3A}"/>
              </a:ext>
            </a:extLst>
          </p:cNvPr>
          <p:cNvSpPr txBox="1"/>
          <p:nvPr/>
        </p:nvSpPr>
        <p:spPr>
          <a:xfrm>
            <a:off x="1" y="360120"/>
            <a:ext cx="12191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Method 2: Applying Method 2A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9284D3B-05D4-E257-DB92-55928AF15F9B}"/>
              </a:ext>
            </a:extLst>
          </p:cNvPr>
          <p:cNvGrpSpPr/>
          <p:nvPr/>
        </p:nvGrpSpPr>
        <p:grpSpPr>
          <a:xfrm>
            <a:off x="149475" y="1348894"/>
            <a:ext cx="11893049" cy="1019501"/>
            <a:chOff x="149475" y="1539394"/>
            <a:chExt cx="11893049" cy="1019501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99C13715-1CC4-796F-8AEC-227538E8F834}"/>
                </a:ext>
              </a:extLst>
            </p:cNvPr>
            <p:cNvGrpSpPr/>
            <p:nvPr/>
          </p:nvGrpSpPr>
          <p:grpSpPr>
            <a:xfrm>
              <a:off x="149475" y="1539394"/>
              <a:ext cx="11893049" cy="1019501"/>
              <a:chOff x="149476" y="1616395"/>
              <a:chExt cx="11893049" cy="903860"/>
            </a:xfrm>
          </p:grpSpPr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829FFA54-371D-43BC-A63E-6C931EA42A3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9476" y="2059837"/>
                <a:ext cx="11893049" cy="0"/>
              </a:xfrm>
              <a:prstGeom prst="line">
                <a:avLst/>
              </a:prstGeom>
              <a:ln w="28575">
                <a:solidFill>
                  <a:schemeClr val="accent1">
                    <a:lumMod val="40000"/>
                    <a:lumOff val="60000"/>
                  </a:schemeClr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" name="Arrow: Right 3">
                <a:extLst>
                  <a:ext uri="{FF2B5EF4-FFF2-40B4-BE49-F238E27FC236}">
                    <a16:creationId xmlns:a16="http://schemas.microsoft.com/office/drawing/2014/main" id="{54FC033E-E215-49B7-A08F-E77CF01EE8C4}"/>
                  </a:ext>
                </a:extLst>
              </p:cNvPr>
              <p:cNvSpPr/>
              <p:nvPr/>
            </p:nvSpPr>
            <p:spPr>
              <a:xfrm>
                <a:off x="392362" y="1616395"/>
                <a:ext cx="2520000" cy="903860"/>
              </a:xfrm>
              <a:prstGeom prst="rightArrow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E5718728-1F72-3017-81E5-A4DC3E2A7F5C}"/>
                </a:ext>
              </a:extLst>
            </p:cNvPr>
            <p:cNvSpPr txBox="1"/>
            <p:nvPr/>
          </p:nvSpPr>
          <p:spPr>
            <a:xfrm>
              <a:off x="399133" y="1739563"/>
              <a:ext cx="39962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ZA" sz="32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endParaRPr lang="en-ZA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06C609D-7CCA-AF65-0A68-738E4BEC2267}"/>
                  </a:ext>
                </a:extLst>
              </p:cNvPr>
              <p:cNvSpPr txBox="1"/>
              <p:nvPr/>
            </p:nvSpPr>
            <p:spPr>
              <a:xfrm>
                <a:off x="392360" y="2495395"/>
                <a:ext cx="9526339" cy="19082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ZA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Method 2A: Average area under line</a:t>
                </a:r>
              </a:p>
              <a:p>
                <a:pPr marL="285750" indent="-28575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en-ZA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Take absolute value of array</a:t>
                </a:r>
              </a:p>
              <a:p>
                <a:pPr marL="285750" indent="-28575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en-ZA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Use NumPy </a:t>
                </a:r>
                <a14:m>
                  <m:oMath xmlns:m="http://schemas.openxmlformats.org/officeDocument/2006/math">
                    <m:r>
                      <a:rPr lang="en-ZA" sz="20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𝑡𝑟𝑎𝑝𝑧</m:t>
                    </m:r>
                    <m:r>
                      <a:rPr lang="en-ZA" sz="2000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 )</m:t>
                    </m:r>
                  </m:oMath>
                </a14:m>
                <a:r>
                  <a:rPr lang="en-ZA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function:</a:t>
                </a:r>
              </a:p>
              <a:p>
                <a:pPr marL="742950" lvl="1" indent="-28575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en-ZA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Calculate average area over array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06C609D-7CCA-AF65-0A68-738E4BEC22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360" y="2495395"/>
                <a:ext cx="9526339" cy="1908215"/>
              </a:xfrm>
              <a:prstGeom prst="rect">
                <a:avLst/>
              </a:prstGeom>
              <a:blipFill>
                <a:blip r:embed="rId2"/>
                <a:stretch>
                  <a:fillRect l="-1280" t="-3195" b="-4792"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 descr="Chart&#10;&#10;Description automatically generated with low confidence">
            <a:extLst>
              <a:ext uri="{FF2B5EF4-FFF2-40B4-BE49-F238E27FC236}">
                <a16:creationId xmlns:a16="http://schemas.microsoft.com/office/drawing/2014/main" id="{17FFCADF-AF52-EC44-E765-2D35E448185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872" b="22719"/>
          <a:stretch/>
        </p:blipFill>
        <p:spPr>
          <a:xfrm>
            <a:off x="5483221" y="3452381"/>
            <a:ext cx="5852172" cy="2156457"/>
          </a:xfrm>
          <a:prstGeom prst="rect">
            <a:avLst/>
          </a:prstGeom>
          <a:ln w="28575">
            <a:solidFill>
              <a:schemeClr val="accent1">
                <a:lumMod val="40000"/>
                <a:lumOff val="60000"/>
              </a:schemeClr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6091ABB-CC8C-A5D5-22F1-2965D377F1F6}"/>
              </a:ext>
            </a:extLst>
          </p:cNvPr>
          <p:cNvSpPr txBox="1"/>
          <p:nvPr/>
        </p:nvSpPr>
        <p:spPr>
          <a:xfrm>
            <a:off x="0" y="6596940"/>
            <a:ext cx="57524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1100" dirty="0">
                <a:solidFill>
                  <a:schemeClr val="accent1"/>
                </a:solidFill>
              </a:rPr>
              <a:t>https://numpy.org/doc/stable/index.html</a:t>
            </a:r>
          </a:p>
        </p:txBody>
      </p:sp>
    </p:spTree>
    <p:extLst>
      <p:ext uri="{BB962C8B-B14F-4D97-AF65-F5344CB8AC3E}">
        <p14:creationId xmlns:p14="http://schemas.microsoft.com/office/powerpoint/2010/main" val="183738682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extBox 59">
            <a:extLst>
              <a:ext uri="{FF2B5EF4-FFF2-40B4-BE49-F238E27FC236}">
                <a16:creationId xmlns:a16="http://schemas.microsoft.com/office/drawing/2014/main" id="{8C1B05DF-59AD-4DFB-A66D-F3422067AC3A}"/>
              </a:ext>
            </a:extLst>
          </p:cNvPr>
          <p:cNvSpPr txBox="1"/>
          <p:nvPr/>
        </p:nvSpPr>
        <p:spPr>
          <a:xfrm>
            <a:off x="1" y="360120"/>
            <a:ext cx="12191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Method 2: Applying Method 2B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9284D3B-05D4-E257-DB92-55928AF15F9B}"/>
              </a:ext>
            </a:extLst>
          </p:cNvPr>
          <p:cNvGrpSpPr/>
          <p:nvPr/>
        </p:nvGrpSpPr>
        <p:grpSpPr>
          <a:xfrm>
            <a:off x="149475" y="1348894"/>
            <a:ext cx="11893049" cy="1019501"/>
            <a:chOff x="149475" y="1539394"/>
            <a:chExt cx="11893049" cy="1019501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99C13715-1CC4-796F-8AEC-227538E8F834}"/>
                </a:ext>
              </a:extLst>
            </p:cNvPr>
            <p:cNvGrpSpPr/>
            <p:nvPr/>
          </p:nvGrpSpPr>
          <p:grpSpPr>
            <a:xfrm>
              <a:off x="149475" y="1539394"/>
              <a:ext cx="11893049" cy="1019501"/>
              <a:chOff x="149476" y="1616395"/>
              <a:chExt cx="11893049" cy="903860"/>
            </a:xfrm>
          </p:grpSpPr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829FFA54-371D-43BC-A63E-6C931EA42A3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9476" y="2059837"/>
                <a:ext cx="11893049" cy="0"/>
              </a:xfrm>
              <a:prstGeom prst="line">
                <a:avLst/>
              </a:prstGeom>
              <a:ln w="28575">
                <a:solidFill>
                  <a:schemeClr val="accent1">
                    <a:lumMod val="40000"/>
                    <a:lumOff val="60000"/>
                  </a:schemeClr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" name="Arrow: Right 3">
                <a:extLst>
                  <a:ext uri="{FF2B5EF4-FFF2-40B4-BE49-F238E27FC236}">
                    <a16:creationId xmlns:a16="http://schemas.microsoft.com/office/drawing/2014/main" id="{54FC033E-E215-49B7-A08F-E77CF01EE8C4}"/>
                  </a:ext>
                </a:extLst>
              </p:cNvPr>
              <p:cNvSpPr/>
              <p:nvPr/>
            </p:nvSpPr>
            <p:spPr>
              <a:xfrm>
                <a:off x="392362" y="1616395"/>
                <a:ext cx="2520000" cy="903860"/>
              </a:xfrm>
              <a:prstGeom prst="rightArrow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E5718728-1F72-3017-81E5-A4DC3E2A7F5C}"/>
                </a:ext>
              </a:extLst>
            </p:cNvPr>
            <p:cNvSpPr txBox="1"/>
            <p:nvPr/>
          </p:nvSpPr>
          <p:spPr>
            <a:xfrm>
              <a:off x="399133" y="1739563"/>
              <a:ext cx="39962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ZA" sz="32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endParaRPr lang="en-ZA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06C609D-7CCA-AF65-0A68-738E4BEC2267}"/>
                  </a:ext>
                </a:extLst>
              </p:cNvPr>
              <p:cNvSpPr txBox="1"/>
              <p:nvPr/>
            </p:nvSpPr>
            <p:spPr>
              <a:xfrm>
                <a:off x="392360" y="2495395"/>
                <a:ext cx="9526339" cy="19082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ZA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Method 2B: Average peaks </a:t>
                </a:r>
                <a14:m>
                  <m:oMath xmlns:m="http://schemas.openxmlformats.org/officeDocument/2006/math">
                    <m:r>
                      <a:rPr lang="en-ZA" sz="28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</m:oMath>
                </a14:m>
                <a:r>
                  <a:rPr lang="en-ZA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peak-trough distance</a:t>
                </a:r>
              </a:p>
              <a:p>
                <a:pPr marL="285750" indent="-28575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en-ZA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SciPy </a:t>
                </a:r>
                <a14:m>
                  <m:oMath xmlns:m="http://schemas.openxmlformats.org/officeDocument/2006/math">
                    <m:r>
                      <a:rPr lang="en-ZA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𝑓𝑖𝑛𝑑</m:t>
                    </m:r>
                    <m:r>
                      <a:rPr lang="en-ZA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_</m:t>
                    </m:r>
                    <m:r>
                      <a:rPr lang="en-ZA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𝑝𝑒𝑎𝑘𝑠</m:t>
                    </m:r>
                    <m:d>
                      <m:dPr>
                        <m:ctrlPr>
                          <a:rPr lang="en-ZA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ZA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ZA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returns coordinates of peaks</a:t>
                </a:r>
              </a:p>
              <a:p>
                <a:pPr marL="285750" indent="-28575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en-ZA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Loop through array and calculate distance between all peaks and adjacent troughs</a:t>
                </a:r>
              </a:p>
              <a:p>
                <a:pPr marL="285750" indent="-28575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en-ZA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Multiply these two values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06C609D-7CCA-AF65-0A68-738E4BEC22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360" y="2495395"/>
                <a:ext cx="9526339" cy="1908215"/>
              </a:xfrm>
              <a:prstGeom prst="rect">
                <a:avLst/>
              </a:prstGeom>
              <a:blipFill>
                <a:blip r:embed="rId2"/>
                <a:stretch>
                  <a:fillRect l="-1280" t="-3195" b="-4792"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46091ABB-CC8C-A5D5-22F1-2965D377F1F6}"/>
              </a:ext>
            </a:extLst>
          </p:cNvPr>
          <p:cNvSpPr txBox="1"/>
          <p:nvPr/>
        </p:nvSpPr>
        <p:spPr>
          <a:xfrm>
            <a:off x="0" y="6596940"/>
            <a:ext cx="57524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1100" dirty="0">
                <a:solidFill>
                  <a:schemeClr val="accent1"/>
                </a:solidFill>
              </a:rPr>
              <a:t>https://numpy.org/doc/stable/index.html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3922A8B-2CC0-5EC2-F893-A9C7BD6B2FCC}"/>
              </a:ext>
            </a:extLst>
          </p:cNvPr>
          <p:cNvGrpSpPr/>
          <p:nvPr/>
        </p:nvGrpSpPr>
        <p:grpSpPr>
          <a:xfrm>
            <a:off x="5792527" y="4181175"/>
            <a:ext cx="6012192" cy="2209275"/>
            <a:chOff x="5787448" y="4168662"/>
            <a:chExt cx="6012192" cy="220927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0955E86-A202-A0F4-2BEE-E1942A2DBB7C}"/>
                </a:ext>
              </a:extLst>
            </p:cNvPr>
            <p:cNvGrpSpPr/>
            <p:nvPr/>
          </p:nvGrpSpPr>
          <p:grpSpPr>
            <a:xfrm>
              <a:off x="5787448" y="4168662"/>
              <a:ext cx="6012192" cy="2160267"/>
              <a:chOff x="5483221" y="3452382"/>
              <a:chExt cx="6012192" cy="2160267"/>
            </a:xfrm>
          </p:grpSpPr>
          <p:pic>
            <p:nvPicPr>
              <p:cNvPr id="3" name="Picture 2" descr="Chart&#10;&#10;Description automatically generated with low confidence">
                <a:extLst>
                  <a:ext uri="{FF2B5EF4-FFF2-40B4-BE49-F238E27FC236}">
                    <a16:creationId xmlns:a16="http://schemas.microsoft.com/office/drawing/2014/main" id="{17FFCADF-AF52-EC44-E765-2D35E448185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8872" b="41924"/>
              <a:stretch/>
            </p:blipFill>
            <p:spPr>
              <a:xfrm>
                <a:off x="5483221" y="3452382"/>
                <a:ext cx="5852172" cy="1078228"/>
              </a:xfrm>
              <a:prstGeom prst="rect">
                <a:avLst/>
              </a:prstGeom>
              <a:ln w="28575">
                <a:noFill/>
              </a:ln>
            </p:spPr>
          </p:pic>
          <p:pic>
            <p:nvPicPr>
              <p:cNvPr id="7" name="Picture 6" descr="Chart&#10;&#10;Description automatically generated with low confidence">
                <a:extLst>
                  <a:ext uri="{FF2B5EF4-FFF2-40B4-BE49-F238E27FC236}">
                    <a16:creationId xmlns:a16="http://schemas.microsoft.com/office/drawing/2014/main" id="{00675344-3E7B-6B64-1877-83C93A71025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604" t="77274" r="-2604" b="4598"/>
              <a:stretch/>
            </p:blipFill>
            <p:spPr>
              <a:xfrm>
                <a:off x="5643241" y="4594860"/>
                <a:ext cx="5852172" cy="1017789"/>
              </a:xfrm>
              <a:prstGeom prst="rect">
                <a:avLst/>
              </a:prstGeom>
              <a:ln w="28575">
                <a:noFill/>
              </a:ln>
            </p:spPr>
          </p:pic>
        </p:grp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82E5400-9594-3195-285D-7926067BAC15}"/>
                </a:ext>
              </a:extLst>
            </p:cNvPr>
            <p:cNvSpPr/>
            <p:nvPr/>
          </p:nvSpPr>
          <p:spPr>
            <a:xfrm>
              <a:off x="5996940" y="4175760"/>
              <a:ext cx="5646420" cy="2202177"/>
            </a:xfrm>
            <a:prstGeom prst="rect">
              <a:avLst/>
            </a:prstGeom>
            <a:noFill/>
            <a:ln w="28575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</p:grpSp>
    </p:spTree>
    <p:extLst>
      <p:ext uri="{BB962C8B-B14F-4D97-AF65-F5344CB8AC3E}">
        <p14:creationId xmlns:p14="http://schemas.microsoft.com/office/powerpoint/2010/main" val="213608259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extBox 59">
            <a:extLst>
              <a:ext uri="{FF2B5EF4-FFF2-40B4-BE49-F238E27FC236}">
                <a16:creationId xmlns:a16="http://schemas.microsoft.com/office/drawing/2014/main" id="{8C1B05DF-59AD-4DFB-A66D-F3422067AC3A}"/>
              </a:ext>
            </a:extLst>
          </p:cNvPr>
          <p:cNvSpPr txBox="1"/>
          <p:nvPr/>
        </p:nvSpPr>
        <p:spPr>
          <a:xfrm>
            <a:off x="1" y="360120"/>
            <a:ext cx="12191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Method 2: Results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Table 12">
                <a:extLst>
                  <a:ext uri="{FF2B5EF4-FFF2-40B4-BE49-F238E27FC236}">
                    <a16:creationId xmlns:a16="http://schemas.microsoft.com/office/drawing/2014/main" id="{2A31D14F-E103-BA98-9AB8-F24F3AF9F75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1807239"/>
                  </p:ext>
                </p:extLst>
              </p:nvPr>
            </p:nvGraphicFramePr>
            <p:xfrm>
              <a:off x="1034364" y="1391920"/>
              <a:ext cx="10123274" cy="370840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5899836">
                      <a:extLst>
                        <a:ext uri="{9D8B030D-6E8A-4147-A177-3AD203B41FA5}">
                          <a16:colId xmlns:a16="http://schemas.microsoft.com/office/drawing/2014/main" val="3032970038"/>
                        </a:ext>
                      </a:extLst>
                    </a:gridCol>
                    <a:gridCol w="2111719">
                      <a:extLst>
                        <a:ext uri="{9D8B030D-6E8A-4147-A177-3AD203B41FA5}">
                          <a16:colId xmlns:a16="http://schemas.microsoft.com/office/drawing/2014/main" val="846720363"/>
                        </a:ext>
                      </a:extLst>
                    </a:gridCol>
                    <a:gridCol w="2111719">
                      <a:extLst>
                        <a:ext uri="{9D8B030D-6E8A-4147-A177-3AD203B41FA5}">
                          <a16:colId xmlns:a16="http://schemas.microsoft.com/office/drawing/2014/main" val="83298370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ZA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Calculated Value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ZA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Before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ZA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After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3015697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ZA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Total area </a:t>
                          </a:r>
                          <a14:m>
                            <m:oMath xmlns:m="http://schemas.openxmlformats.org/officeDocument/2006/math">
                              <m:r>
                                <a:rPr lang="en-ZA" b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ZA" b="0" smtClean="0">
                                  <a:latin typeface="Cambria Math" panose="02040503050406030204" pitchFamily="18" charset="0"/>
                                </a:rPr>
                                <m:t>𝑝𝑖𝑥𝑒𝑙</m:t>
                              </m:r>
                              <m:sSup>
                                <m:sSupPr>
                                  <m:ctrlPr>
                                    <a:rPr lang="en-ZA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ZA" b="0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ZA" b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ZA" b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ZA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ZA" b="0" smtClean="0">
                                  <a:latin typeface="Cambria Math" panose="02040503050406030204" pitchFamily="18" charset="0"/>
                                </a:rPr>
                                <m:t>15 442.10</m:t>
                              </m:r>
                            </m:oMath>
                          </a14:m>
                          <a:r>
                            <a:rPr lang="en-ZA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ZA" b="0" smtClean="0">
                                  <a:latin typeface="Cambria Math" panose="02040503050406030204" pitchFamily="18" charset="0"/>
                                </a:rPr>
                                <m:t>4 316.75</m:t>
                              </m:r>
                            </m:oMath>
                          </a14:m>
                          <a:r>
                            <a:rPr lang="en-ZA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4579333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ZA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Standard deviation of total area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ZA" b="0" smtClean="0">
                                  <a:latin typeface="Cambria Math" panose="02040503050406030204" pitchFamily="18" charset="0"/>
                                </a:rPr>
                                <m:t>5.52</m:t>
                              </m:r>
                            </m:oMath>
                          </a14:m>
                          <a:r>
                            <a:rPr lang="en-ZA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ZA" b="0" smtClean="0">
                                  <a:latin typeface="Cambria Math" panose="02040503050406030204" pitchFamily="18" charset="0"/>
                                </a:rPr>
                                <m:t>2.10</m:t>
                              </m:r>
                            </m:oMath>
                          </a14:m>
                          <a:r>
                            <a:rPr lang="en-ZA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4088783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ZA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Maximum value </a:t>
                          </a:r>
                          <a14:m>
                            <m:oMath xmlns:m="http://schemas.openxmlformats.org/officeDocument/2006/math">
                              <m:r>
                                <a:rPr lang="en-ZA" b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ZA" b="0" smtClean="0">
                                  <a:latin typeface="Cambria Math" panose="02040503050406030204" pitchFamily="18" charset="0"/>
                                </a:rPr>
                                <m:t>𝑝𝑖𝑥𝑒𝑙</m:t>
                              </m:r>
                              <m:r>
                                <a:rPr lang="en-ZA" b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endParaRPr lang="en-ZA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ZA" b="0" smtClean="0">
                                  <a:latin typeface="Cambria Math" panose="02040503050406030204" pitchFamily="18" charset="0"/>
                                </a:rPr>
                                <m:t>21.42</m:t>
                              </m:r>
                            </m:oMath>
                          </a14:m>
                          <a:r>
                            <a:rPr lang="en-ZA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ZA" b="0" smtClean="0">
                                  <a:latin typeface="Cambria Math" panose="02040503050406030204" pitchFamily="18" charset="0"/>
                                </a:rPr>
                                <m:t>4.17</m:t>
                              </m:r>
                            </m:oMath>
                          </a14:m>
                          <a:r>
                            <a:rPr lang="en-ZA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4384305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ZA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Maximum frequency </a:t>
                          </a:r>
                          <a14:m>
                            <m:oMath xmlns:m="http://schemas.openxmlformats.org/officeDocument/2006/math">
                              <m:r>
                                <a:rPr lang="en-ZA" b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ZA" b="0" smtClean="0">
                                  <a:latin typeface="Cambria Math" panose="02040503050406030204" pitchFamily="18" charset="0"/>
                                </a:rPr>
                                <m:t>𝐻𝑧</m:t>
                              </m:r>
                              <m:r>
                                <a:rPr lang="en-ZA" b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endParaRPr lang="en-ZA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ZA" b="0" smtClean="0">
                                  <a:latin typeface="Cambria Math" panose="02040503050406030204" pitchFamily="18" charset="0"/>
                                </a:rPr>
                                <m:t>11 087.03</m:t>
                              </m:r>
                            </m:oMath>
                          </a14:m>
                          <a:r>
                            <a:rPr lang="en-ZA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ZA" b="0" smtClean="0">
                                  <a:latin typeface="Cambria Math" panose="02040503050406030204" pitchFamily="18" charset="0"/>
                                </a:rPr>
                                <m:t>2 093.07</m:t>
                              </m:r>
                            </m:oMath>
                          </a14:m>
                          <a:r>
                            <a:rPr lang="en-ZA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3975899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ZA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METHOD</a:t>
                          </a:r>
                          <a:r>
                            <a:rPr lang="en-ZA" b="1" baseline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2A: </a:t>
                          </a:r>
                          <a:r>
                            <a:rPr lang="en-ZA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Average area </a:t>
                          </a:r>
                          <a14:m>
                            <m:oMath xmlns:m="http://schemas.openxmlformats.org/officeDocument/2006/math">
                              <m:r>
                                <a:rPr lang="en-ZA" b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ZA" b="0" smtClean="0">
                                  <a:latin typeface="Cambria Math" panose="02040503050406030204" pitchFamily="18" charset="0"/>
                                </a:rPr>
                                <m:t>𝑝𝑖𝑥𝑒𝑙</m:t>
                              </m:r>
                              <m:sSup>
                                <m:sSupPr>
                                  <m:ctrlPr>
                                    <a:rPr lang="en-ZA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ZA" b="0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ZA" b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ZA" b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endParaRPr lang="en-ZA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ZA" b="0" smtClean="0">
                                  <a:latin typeface="Cambria Math" panose="02040503050406030204" pitchFamily="18" charset="0"/>
                                </a:rPr>
                                <m:t>13.44</m:t>
                              </m:r>
                            </m:oMath>
                          </a14:m>
                          <a:r>
                            <a:rPr lang="en-ZA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ZA" b="0" smtClean="0">
                                  <a:latin typeface="Cambria Math" panose="02040503050406030204" pitchFamily="18" charset="0"/>
                                </a:rPr>
                                <m:t>0.86</m:t>
                              </m:r>
                            </m:oMath>
                          </a14:m>
                          <a:r>
                            <a:rPr lang="en-ZA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341284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ZA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Standard deviation of average area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ZA" b="0" smtClean="0">
                                  <a:latin typeface="Cambria Math" panose="02040503050406030204" pitchFamily="18" charset="0"/>
                                </a:rPr>
                                <m:t>122.74</m:t>
                              </m:r>
                            </m:oMath>
                          </a14:m>
                          <a:r>
                            <a:rPr lang="en-ZA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ZA" b="0" smtClean="0">
                                  <a:latin typeface="Cambria Math" panose="02040503050406030204" pitchFamily="18" charset="0"/>
                                </a:rPr>
                                <m:t>51.09</m:t>
                              </m:r>
                            </m:oMath>
                          </a14:m>
                          <a:r>
                            <a:rPr lang="en-ZA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727462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ZA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Number of peaks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ZA" b="0" smtClean="0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oMath>
                          </a14:m>
                          <a:r>
                            <a:rPr lang="en-ZA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ZA" b="0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oMath>
                          </a14:m>
                          <a:r>
                            <a:rPr lang="en-ZA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09753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ZA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Average peak-trough distance </a:t>
                          </a:r>
                          <a14:m>
                            <m:oMath xmlns:m="http://schemas.openxmlformats.org/officeDocument/2006/math">
                              <m:r>
                                <a:rPr lang="en-ZA" b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ZA" b="0" smtClean="0">
                                  <a:latin typeface="Cambria Math" panose="02040503050406030204" pitchFamily="18" charset="0"/>
                                </a:rPr>
                                <m:t>𝑝𝑖𝑥𝑒𝑙𝑠</m:t>
                              </m:r>
                              <m:r>
                                <a:rPr lang="en-ZA" b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endParaRPr lang="en-ZA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ZA" b="0" smtClean="0">
                                  <a:latin typeface="Cambria Math" panose="02040503050406030204" pitchFamily="18" charset="0"/>
                                </a:rPr>
                                <m:t>5.81</m:t>
                              </m:r>
                            </m:oMath>
                          </a14:m>
                          <a:r>
                            <a:rPr lang="en-ZA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ZA" b="0" smtClean="0">
                                  <a:latin typeface="Cambria Math" panose="02040503050406030204" pitchFamily="18" charset="0"/>
                                </a:rPr>
                                <m:t>2.43</m:t>
                              </m:r>
                            </m:oMath>
                          </a14:m>
                          <a:r>
                            <a:rPr lang="en-ZA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7339307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ZA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METHOD 2B: </a:t>
                          </a:r>
                          <a:r>
                            <a:rPr lang="en-ZA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Num. peaks </a:t>
                          </a:r>
                          <a14:m>
                            <m:oMath xmlns:m="http://schemas.openxmlformats.org/officeDocument/2006/math">
                              <m:r>
                                <a:rPr lang="en-ZA" b="0" smtClean="0"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ZA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avg. peak-trough distance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ZA" b="0" smtClean="0">
                                  <a:latin typeface="Cambria Math" panose="02040503050406030204" pitchFamily="18" charset="0"/>
                                </a:rPr>
                                <m:t>69.67</m:t>
                              </m:r>
                            </m:oMath>
                          </a14:m>
                          <a:r>
                            <a:rPr lang="en-ZA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ZA" b="0" smtClean="0">
                                  <a:latin typeface="Cambria Math" panose="02040503050406030204" pitchFamily="18" charset="0"/>
                                </a:rPr>
                                <m:t>17.02</m:t>
                              </m:r>
                            </m:oMath>
                          </a14:m>
                          <a:r>
                            <a:rPr lang="en-ZA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4618338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Table 12">
                <a:extLst>
                  <a:ext uri="{FF2B5EF4-FFF2-40B4-BE49-F238E27FC236}">
                    <a16:creationId xmlns:a16="http://schemas.microsoft.com/office/drawing/2014/main" id="{2A31D14F-E103-BA98-9AB8-F24F3AF9F75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1807239"/>
                  </p:ext>
                </p:extLst>
              </p:nvPr>
            </p:nvGraphicFramePr>
            <p:xfrm>
              <a:off x="1034364" y="1391920"/>
              <a:ext cx="10123274" cy="370840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5899836">
                      <a:extLst>
                        <a:ext uri="{9D8B030D-6E8A-4147-A177-3AD203B41FA5}">
                          <a16:colId xmlns:a16="http://schemas.microsoft.com/office/drawing/2014/main" val="3032970038"/>
                        </a:ext>
                      </a:extLst>
                    </a:gridCol>
                    <a:gridCol w="2111719">
                      <a:extLst>
                        <a:ext uri="{9D8B030D-6E8A-4147-A177-3AD203B41FA5}">
                          <a16:colId xmlns:a16="http://schemas.microsoft.com/office/drawing/2014/main" val="846720363"/>
                        </a:ext>
                      </a:extLst>
                    </a:gridCol>
                    <a:gridCol w="2111719">
                      <a:extLst>
                        <a:ext uri="{9D8B030D-6E8A-4147-A177-3AD203B41FA5}">
                          <a16:colId xmlns:a16="http://schemas.microsoft.com/office/drawing/2014/main" val="83298370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ZA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Calculated Value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ZA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Before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ZA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After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3015697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108197" r="-71620" b="-8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80058" t="-108197" r="-100578" b="-8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78963" t="-108197" r="-288" b="-8229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4579333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ZA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Standard deviation of total area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80058" t="-208197" r="-100578" b="-7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78963" t="-208197" r="-288" b="-7229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4088783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308197" r="-71620" b="-6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80058" t="-308197" r="-100578" b="-6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78963" t="-308197" r="-288" b="-6229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4384305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408197" r="-71620" b="-5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80058" t="-408197" r="-100578" b="-5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78963" t="-408197" r="-288" b="-5229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3975899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516667" r="-71620" b="-431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80058" t="-516667" r="-100578" b="-431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78963" t="-516667" r="-288" b="-431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341284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ZA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Standard deviation of average area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80058" t="-606557" r="-100578" b="-3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78963" t="-606557" r="-288" b="-3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727462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ZA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Number of peaks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80058" t="-706557" r="-100578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78963" t="-706557" r="-288" b="-2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09753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806557" r="-71620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80058" t="-806557" r="-100578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78963" t="-806557" r="-288" b="-1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7339307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906557" r="-71620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80058" t="-906557" r="-100578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78963" t="-906557" r="-288" b="-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46183389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16794477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extBox 59">
            <a:extLst>
              <a:ext uri="{FF2B5EF4-FFF2-40B4-BE49-F238E27FC236}">
                <a16:creationId xmlns:a16="http://schemas.microsoft.com/office/drawing/2014/main" id="{8C1B05DF-59AD-4DFB-A66D-F3422067AC3A}"/>
              </a:ext>
            </a:extLst>
          </p:cNvPr>
          <p:cNvSpPr txBox="1"/>
          <p:nvPr/>
        </p:nvSpPr>
        <p:spPr>
          <a:xfrm>
            <a:off x="1" y="360120"/>
            <a:ext cx="12191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Method 2: Results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Table 12">
                <a:extLst>
                  <a:ext uri="{FF2B5EF4-FFF2-40B4-BE49-F238E27FC236}">
                    <a16:creationId xmlns:a16="http://schemas.microsoft.com/office/drawing/2014/main" id="{2A31D14F-E103-BA98-9AB8-F24F3AF9F75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04422933"/>
                  </p:ext>
                </p:extLst>
              </p:nvPr>
            </p:nvGraphicFramePr>
            <p:xfrm>
              <a:off x="1034364" y="1391920"/>
              <a:ext cx="10123274" cy="370840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5899836">
                      <a:extLst>
                        <a:ext uri="{9D8B030D-6E8A-4147-A177-3AD203B41FA5}">
                          <a16:colId xmlns:a16="http://schemas.microsoft.com/office/drawing/2014/main" val="3032970038"/>
                        </a:ext>
                      </a:extLst>
                    </a:gridCol>
                    <a:gridCol w="2111719">
                      <a:extLst>
                        <a:ext uri="{9D8B030D-6E8A-4147-A177-3AD203B41FA5}">
                          <a16:colId xmlns:a16="http://schemas.microsoft.com/office/drawing/2014/main" val="846720363"/>
                        </a:ext>
                      </a:extLst>
                    </a:gridCol>
                    <a:gridCol w="2111719">
                      <a:extLst>
                        <a:ext uri="{9D8B030D-6E8A-4147-A177-3AD203B41FA5}">
                          <a16:colId xmlns:a16="http://schemas.microsoft.com/office/drawing/2014/main" val="83298370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ZA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Calculated Value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ZA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Before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ZA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After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3015697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ZA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Total area </a:t>
                          </a:r>
                          <a14:m>
                            <m:oMath xmlns:m="http://schemas.openxmlformats.org/officeDocument/2006/math">
                              <m:r>
                                <a:rPr lang="en-ZA" b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ZA" b="0" smtClean="0">
                                  <a:latin typeface="Cambria Math" panose="02040503050406030204" pitchFamily="18" charset="0"/>
                                </a:rPr>
                                <m:t>𝑝𝑖𝑥𝑒𝑙</m:t>
                              </m:r>
                              <m:sSup>
                                <m:sSupPr>
                                  <m:ctrlPr>
                                    <a:rPr lang="en-ZA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ZA" b="0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ZA" b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ZA" b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ZA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ZA" b="0" smtClean="0">
                                  <a:latin typeface="Cambria Math" panose="02040503050406030204" pitchFamily="18" charset="0"/>
                                </a:rPr>
                                <m:t>15 442.10</m:t>
                              </m:r>
                            </m:oMath>
                          </a14:m>
                          <a:r>
                            <a:rPr lang="en-ZA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ZA" b="0" smtClean="0">
                                  <a:latin typeface="Cambria Math" panose="02040503050406030204" pitchFamily="18" charset="0"/>
                                </a:rPr>
                                <m:t>4 316.75</m:t>
                              </m:r>
                            </m:oMath>
                          </a14:m>
                          <a:r>
                            <a:rPr lang="en-ZA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4579333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ZA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Standard deviation of total area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ZA" b="0" smtClean="0">
                                  <a:latin typeface="Cambria Math" panose="02040503050406030204" pitchFamily="18" charset="0"/>
                                </a:rPr>
                                <m:t>5.52</m:t>
                              </m:r>
                            </m:oMath>
                          </a14:m>
                          <a:r>
                            <a:rPr lang="en-ZA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ZA" b="0" smtClean="0">
                                  <a:latin typeface="Cambria Math" panose="02040503050406030204" pitchFamily="18" charset="0"/>
                                </a:rPr>
                                <m:t>2.10</m:t>
                              </m:r>
                            </m:oMath>
                          </a14:m>
                          <a:r>
                            <a:rPr lang="en-ZA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4088783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ZA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Maximum value </a:t>
                          </a:r>
                          <a14:m>
                            <m:oMath xmlns:m="http://schemas.openxmlformats.org/officeDocument/2006/math">
                              <m:r>
                                <a:rPr lang="en-ZA" b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ZA" b="0" smtClean="0">
                                  <a:latin typeface="Cambria Math" panose="02040503050406030204" pitchFamily="18" charset="0"/>
                                </a:rPr>
                                <m:t>𝑝𝑖𝑥𝑒𝑙</m:t>
                              </m:r>
                              <m:r>
                                <a:rPr lang="en-ZA" b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endParaRPr lang="en-ZA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ZA" b="0" smtClean="0">
                                  <a:latin typeface="Cambria Math" panose="02040503050406030204" pitchFamily="18" charset="0"/>
                                </a:rPr>
                                <m:t>21.42</m:t>
                              </m:r>
                            </m:oMath>
                          </a14:m>
                          <a:r>
                            <a:rPr lang="en-ZA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ZA" b="0" smtClean="0">
                                  <a:latin typeface="Cambria Math" panose="02040503050406030204" pitchFamily="18" charset="0"/>
                                </a:rPr>
                                <m:t>4.17</m:t>
                              </m:r>
                            </m:oMath>
                          </a14:m>
                          <a:r>
                            <a:rPr lang="en-ZA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4384305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ZA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Maximum frequency </a:t>
                          </a:r>
                          <a14:m>
                            <m:oMath xmlns:m="http://schemas.openxmlformats.org/officeDocument/2006/math">
                              <m:r>
                                <a:rPr lang="en-ZA" b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ZA" b="0" smtClean="0">
                                  <a:latin typeface="Cambria Math" panose="02040503050406030204" pitchFamily="18" charset="0"/>
                                </a:rPr>
                                <m:t>𝐻𝑧</m:t>
                              </m:r>
                              <m:r>
                                <a:rPr lang="en-ZA" b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endParaRPr lang="en-ZA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ZA" b="0" smtClean="0">
                                  <a:latin typeface="Cambria Math" panose="02040503050406030204" pitchFamily="18" charset="0"/>
                                </a:rPr>
                                <m:t>11 087.03</m:t>
                              </m:r>
                            </m:oMath>
                          </a14:m>
                          <a:r>
                            <a:rPr lang="en-ZA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ZA" b="0" smtClean="0">
                                  <a:latin typeface="Cambria Math" panose="02040503050406030204" pitchFamily="18" charset="0"/>
                                </a:rPr>
                                <m:t>2 093.07</m:t>
                              </m:r>
                            </m:oMath>
                          </a14:m>
                          <a:r>
                            <a:rPr lang="en-ZA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3975899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ZA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METHOD</a:t>
                          </a:r>
                          <a:r>
                            <a:rPr lang="en-ZA" b="1" baseline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2A: </a:t>
                          </a:r>
                          <a:r>
                            <a:rPr lang="en-ZA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Average area </a:t>
                          </a:r>
                          <a14:m>
                            <m:oMath xmlns:m="http://schemas.openxmlformats.org/officeDocument/2006/math">
                              <m:r>
                                <a:rPr lang="en-ZA" b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ZA" b="0" smtClean="0">
                                  <a:latin typeface="Cambria Math" panose="02040503050406030204" pitchFamily="18" charset="0"/>
                                </a:rPr>
                                <m:t>𝑝𝑖𝑥𝑒𝑙</m:t>
                              </m:r>
                              <m:sSup>
                                <m:sSupPr>
                                  <m:ctrlPr>
                                    <a:rPr lang="en-ZA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ZA" b="0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ZA" b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ZA" b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endParaRPr lang="en-ZA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ZA" b="0" smtClean="0">
                                  <a:latin typeface="Cambria Math" panose="02040503050406030204" pitchFamily="18" charset="0"/>
                                </a:rPr>
                                <m:t>13.44</m:t>
                              </m:r>
                            </m:oMath>
                          </a14:m>
                          <a:r>
                            <a:rPr lang="en-ZA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ZA" b="0" smtClean="0">
                                  <a:latin typeface="Cambria Math" panose="02040503050406030204" pitchFamily="18" charset="0"/>
                                </a:rPr>
                                <m:t>0.86</m:t>
                              </m:r>
                            </m:oMath>
                          </a14:m>
                          <a:r>
                            <a:rPr lang="en-ZA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341284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ZA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Standard deviation of average area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ZA" b="0" smtClean="0">
                                  <a:latin typeface="Cambria Math" panose="02040503050406030204" pitchFamily="18" charset="0"/>
                                </a:rPr>
                                <m:t>122.74</m:t>
                              </m:r>
                            </m:oMath>
                          </a14:m>
                          <a:r>
                            <a:rPr lang="en-ZA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ZA" b="0" smtClean="0">
                                  <a:latin typeface="Cambria Math" panose="02040503050406030204" pitchFamily="18" charset="0"/>
                                </a:rPr>
                                <m:t>51.09</m:t>
                              </m:r>
                            </m:oMath>
                          </a14:m>
                          <a:r>
                            <a:rPr lang="en-ZA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727462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ZA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Number of peaks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ZA" b="0" smtClean="0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oMath>
                          </a14:m>
                          <a:r>
                            <a:rPr lang="en-ZA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ZA" b="0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oMath>
                          </a14:m>
                          <a:r>
                            <a:rPr lang="en-ZA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09753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ZA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Average peak-trough distance </a:t>
                          </a:r>
                          <a14:m>
                            <m:oMath xmlns:m="http://schemas.openxmlformats.org/officeDocument/2006/math">
                              <m:r>
                                <a:rPr lang="en-ZA" b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ZA" b="0" smtClean="0">
                                  <a:latin typeface="Cambria Math" panose="02040503050406030204" pitchFamily="18" charset="0"/>
                                </a:rPr>
                                <m:t>𝑝𝑖𝑥𝑒𝑙𝑠</m:t>
                              </m:r>
                              <m:r>
                                <a:rPr lang="en-ZA" b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endParaRPr lang="en-ZA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ZA" b="0" smtClean="0">
                                  <a:latin typeface="Cambria Math" panose="02040503050406030204" pitchFamily="18" charset="0"/>
                                </a:rPr>
                                <m:t>5.81</m:t>
                              </m:r>
                            </m:oMath>
                          </a14:m>
                          <a:r>
                            <a:rPr lang="en-ZA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ZA" b="0" smtClean="0">
                                  <a:latin typeface="Cambria Math" panose="02040503050406030204" pitchFamily="18" charset="0"/>
                                </a:rPr>
                                <m:t>2.43</m:t>
                              </m:r>
                            </m:oMath>
                          </a14:m>
                          <a:r>
                            <a:rPr lang="en-ZA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7339307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ZA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METHOD 2B: </a:t>
                          </a:r>
                          <a:r>
                            <a:rPr lang="en-ZA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Num. peaks </a:t>
                          </a:r>
                          <a14:m>
                            <m:oMath xmlns:m="http://schemas.openxmlformats.org/officeDocument/2006/math">
                              <m:r>
                                <a:rPr lang="en-ZA" b="0" smtClean="0"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ZA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avg. peak-trough distance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ZA" b="0" smtClean="0">
                                  <a:latin typeface="Cambria Math" panose="02040503050406030204" pitchFamily="18" charset="0"/>
                                </a:rPr>
                                <m:t>69.67</m:t>
                              </m:r>
                            </m:oMath>
                          </a14:m>
                          <a:r>
                            <a:rPr lang="en-ZA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ZA" b="0" smtClean="0">
                                  <a:latin typeface="Cambria Math" panose="02040503050406030204" pitchFamily="18" charset="0"/>
                                </a:rPr>
                                <m:t>17.02</m:t>
                              </m:r>
                            </m:oMath>
                          </a14:m>
                          <a:r>
                            <a:rPr lang="en-ZA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4618338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Table 12">
                <a:extLst>
                  <a:ext uri="{FF2B5EF4-FFF2-40B4-BE49-F238E27FC236}">
                    <a16:creationId xmlns:a16="http://schemas.microsoft.com/office/drawing/2014/main" id="{2A31D14F-E103-BA98-9AB8-F24F3AF9F75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04422933"/>
                  </p:ext>
                </p:extLst>
              </p:nvPr>
            </p:nvGraphicFramePr>
            <p:xfrm>
              <a:off x="1034364" y="1391920"/>
              <a:ext cx="10123274" cy="370840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5899836">
                      <a:extLst>
                        <a:ext uri="{9D8B030D-6E8A-4147-A177-3AD203B41FA5}">
                          <a16:colId xmlns:a16="http://schemas.microsoft.com/office/drawing/2014/main" val="3032970038"/>
                        </a:ext>
                      </a:extLst>
                    </a:gridCol>
                    <a:gridCol w="2111719">
                      <a:extLst>
                        <a:ext uri="{9D8B030D-6E8A-4147-A177-3AD203B41FA5}">
                          <a16:colId xmlns:a16="http://schemas.microsoft.com/office/drawing/2014/main" val="846720363"/>
                        </a:ext>
                      </a:extLst>
                    </a:gridCol>
                    <a:gridCol w="2111719">
                      <a:extLst>
                        <a:ext uri="{9D8B030D-6E8A-4147-A177-3AD203B41FA5}">
                          <a16:colId xmlns:a16="http://schemas.microsoft.com/office/drawing/2014/main" val="83298370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ZA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Calculated Value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ZA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Before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ZA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After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3015697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108197" r="-71620" b="-8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80058" t="-108197" r="-100578" b="-8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78963" t="-108197" r="-288" b="-8229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4579333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ZA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Standard deviation of total area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80058" t="-208197" r="-100578" b="-7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78963" t="-208197" r="-288" b="-7229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4088783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308197" r="-71620" b="-6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80058" t="-308197" r="-100578" b="-6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78963" t="-308197" r="-288" b="-6229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4384305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408197" r="-71620" b="-5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80058" t="-408197" r="-100578" b="-5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78963" t="-408197" r="-288" b="-5229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3975899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516667" r="-71620" b="-431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80058" t="-516667" r="-100578" b="-431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78963" t="-516667" r="-288" b="-431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341284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ZA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Standard deviation of average area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80058" t="-606557" r="-100578" b="-3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78963" t="-606557" r="-288" b="-3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727462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ZA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Number of peaks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80058" t="-706557" r="-100578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78963" t="-706557" r="-288" b="-2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09753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806557" r="-71620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80058" t="-806557" r="-100578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78963" t="-806557" r="-288" b="-1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7339307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906557" r="-71620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80058" t="-906557" r="-100578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78963" t="-906557" r="-288" b="-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4618338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5E16C7B4-CE9C-B083-AA9B-49F0A62AB379}"/>
              </a:ext>
            </a:extLst>
          </p:cNvPr>
          <p:cNvSpPr/>
          <p:nvPr/>
        </p:nvSpPr>
        <p:spPr>
          <a:xfrm>
            <a:off x="1034364" y="3238500"/>
            <a:ext cx="10123272" cy="3962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3F89323-1C06-214D-9FA2-4840B8A2BF58}"/>
              </a:ext>
            </a:extLst>
          </p:cNvPr>
          <p:cNvSpPr/>
          <p:nvPr/>
        </p:nvSpPr>
        <p:spPr>
          <a:xfrm>
            <a:off x="1034362" y="4721480"/>
            <a:ext cx="10123272" cy="3962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20772365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, circle&#10;&#10;Description automatically generated">
            <a:extLst>
              <a:ext uri="{FF2B5EF4-FFF2-40B4-BE49-F238E27FC236}">
                <a16:creationId xmlns:a16="http://schemas.microsoft.com/office/drawing/2014/main" id="{6E507B12-58AF-2270-BFEC-419E63D19C6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48" b="25152"/>
          <a:stretch/>
        </p:blipFill>
        <p:spPr>
          <a:xfrm>
            <a:off x="1981200" y="1377714"/>
            <a:ext cx="8229600" cy="4102572"/>
          </a:xfrm>
          <a:prstGeom prst="rect">
            <a:avLst/>
          </a:prstGeom>
        </p:spPr>
      </p:pic>
      <p:sp>
        <p:nvSpPr>
          <p:cNvPr id="57" name="Rectangle 56">
            <a:extLst>
              <a:ext uri="{FF2B5EF4-FFF2-40B4-BE49-F238E27FC236}">
                <a16:creationId xmlns:a16="http://schemas.microsoft.com/office/drawing/2014/main" id="{3849163C-9A0B-EFE1-2918-6DE72BF0BC96}"/>
              </a:ext>
            </a:extLst>
          </p:cNvPr>
          <p:cNvSpPr/>
          <p:nvPr/>
        </p:nvSpPr>
        <p:spPr>
          <a:xfrm>
            <a:off x="3349426" y="2750820"/>
            <a:ext cx="5489660" cy="136477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81FEC42-B523-378C-E4C6-04519AB0E77F}"/>
              </a:ext>
            </a:extLst>
          </p:cNvPr>
          <p:cNvCxnSpPr>
            <a:cxnSpLocks/>
          </p:cNvCxnSpPr>
          <p:nvPr/>
        </p:nvCxnSpPr>
        <p:spPr>
          <a:xfrm>
            <a:off x="10185476" y="1376099"/>
            <a:ext cx="0" cy="4102573"/>
          </a:xfrm>
          <a:prstGeom prst="line">
            <a:avLst/>
          </a:prstGeom>
          <a:ln w="57150">
            <a:solidFill>
              <a:schemeClr val="accent1">
                <a:lumMod val="50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5864B90D-A0E1-7A94-750D-F066E8E3F99F}"/>
              </a:ext>
            </a:extLst>
          </p:cNvPr>
          <p:cNvCxnSpPr>
            <a:cxnSpLocks/>
          </p:cNvCxnSpPr>
          <p:nvPr/>
        </p:nvCxnSpPr>
        <p:spPr>
          <a:xfrm flipH="1" flipV="1">
            <a:off x="3363752" y="2753814"/>
            <a:ext cx="0" cy="1374720"/>
          </a:xfrm>
          <a:prstGeom prst="line">
            <a:avLst/>
          </a:prstGeom>
          <a:ln w="57150">
            <a:solidFill>
              <a:schemeClr val="accent1">
                <a:lumMod val="50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D3E0FAFA-E1E8-B077-C315-68C8F8B1C103}"/>
              </a:ext>
            </a:extLst>
          </p:cNvPr>
          <p:cNvCxnSpPr>
            <a:cxnSpLocks/>
          </p:cNvCxnSpPr>
          <p:nvPr/>
        </p:nvCxnSpPr>
        <p:spPr>
          <a:xfrm flipH="1" flipV="1">
            <a:off x="3367086" y="4118820"/>
            <a:ext cx="5472000" cy="0"/>
          </a:xfrm>
          <a:prstGeom prst="line">
            <a:avLst/>
          </a:prstGeom>
          <a:ln w="57150">
            <a:solidFill>
              <a:schemeClr val="accent1">
                <a:lumMod val="50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0BBEB12A-7032-DBDE-20AC-87D82EBD3E06}"/>
              </a:ext>
            </a:extLst>
          </p:cNvPr>
          <p:cNvCxnSpPr>
            <a:cxnSpLocks/>
          </p:cNvCxnSpPr>
          <p:nvPr/>
        </p:nvCxnSpPr>
        <p:spPr>
          <a:xfrm>
            <a:off x="8839199" y="2750820"/>
            <a:ext cx="0" cy="1394460"/>
          </a:xfrm>
          <a:prstGeom prst="line">
            <a:avLst/>
          </a:prstGeom>
          <a:ln w="57150">
            <a:solidFill>
              <a:schemeClr val="accent1">
                <a:lumMod val="50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A1CB9229-5C1A-C16B-8180-DED17D332378}"/>
              </a:ext>
            </a:extLst>
          </p:cNvPr>
          <p:cNvCxnSpPr>
            <a:cxnSpLocks/>
          </p:cNvCxnSpPr>
          <p:nvPr/>
        </p:nvCxnSpPr>
        <p:spPr>
          <a:xfrm>
            <a:off x="3363752" y="2753814"/>
            <a:ext cx="5450166" cy="13254"/>
          </a:xfrm>
          <a:prstGeom prst="line">
            <a:avLst/>
          </a:prstGeom>
          <a:ln w="57150">
            <a:solidFill>
              <a:schemeClr val="accent1">
                <a:lumMod val="50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766B148-E8BA-5863-B43B-B1994160A5E2}"/>
              </a:ext>
            </a:extLst>
          </p:cNvPr>
          <p:cNvCxnSpPr>
            <a:cxnSpLocks/>
          </p:cNvCxnSpPr>
          <p:nvPr/>
        </p:nvCxnSpPr>
        <p:spPr>
          <a:xfrm flipV="1">
            <a:off x="1977867" y="1376099"/>
            <a:ext cx="0" cy="4102573"/>
          </a:xfrm>
          <a:prstGeom prst="line">
            <a:avLst/>
          </a:prstGeom>
          <a:ln w="57150">
            <a:solidFill>
              <a:schemeClr val="accent1">
                <a:lumMod val="50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E5A120D-783C-FB34-5FE1-5F7A21CD4403}"/>
              </a:ext>
            </a:extLst>
          </p:cNvPr>
          <p:cNvCxnSpPr>
            <a:cxnSpLocks/>
            <a:endCxn id="3" idx="0"/>
          </p:cNvCxnSpPr>
          <p:nvPr/>
        </p:nvCxnSpPr>
        <p:spPr>
          <a:xfrm>
            <a:off x="1981198" y="1376100"/>
            <a:ext cx="4114802" cy="1614"/>
          </a:xfrm>
          <a:prstGeom prst="line">
            <a:avLst/>
          </a:prstGeom>
          <a:ln w="57150">
            <a:solidFill>
              <a:schemeClr val="accent1">
                <a:lumMod val="50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A2BEA66-1B1F-B176-5DD9-D3755F13E96E}"/>
              </a:ext>
            </a:extLst>
          </p:cNvPr>
          <p:cNvCxnSpPr>
            <a:cxnSpLocks/>
            <a:stCxn id="3" idx="0"/>
          </p:cNvCxnSpPr>
          <p:nvPr/>
        </p:nvCxnSpPr>
        <p:spPr>
          <a:xfrm flipV="1">
            <a:off x="6096000" y="1376100"/>
            <a:ext cx="4089476" cy="1614"/>
          </a:xfrm>
          <a:prstGeom prst="line">
            <a:avLst/>
          </a:prstGeom>
          <a:ln w="57150">
            <a:solidFill>
              <a:schemeClr val="accent1">
                <a:lumMod val="50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8F3C941-3489-A913-94CE-132B68B29B7F}"/>
              </a:ext>
            </a:extLst>
          </p:cNvPr>
          <p:cNvCxnSpPr>
            <a:cxnSpLocks/>
            <a:endCxn id="3" idx="2"/>
          </p:cNvCxnSpPr>
          <p:nvPr/>
        </p:nvCxnSpPr>
        <p:spPr>
          <a:xfrm flipH="1">
            <a:off x="6096000" y="5478672"/>
            <a:ext cx="4089476" cy="1614"/>
          </a:xfrm>
          <a:prstGeom prst="line">
            <a:avLst/>
          </a:prstGeom>
          <a:ln w="57150">
            <a:solidFill>
              <a:schemeClr val="accent1">
                <a:lumMod val="50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25B7333-0B7D-47EC-21DC-89FDC3F0E79F}"/>
              </a:ext>
            </a:extLst>
          </p:cNvPr>
          <p:cNvCxnSpPr>
            <a:cxnSpLocks/>
            <a:stCxn id="3" idx="2"/>
          </p:cNvCxnSpPr>
          <p:nvPr/>
        </p:nvCxnSpPr>
        <p:spPr>
          <a:xfrm flipH="1">
            <a:off x="2003102" y="5480286"/>
            <a:ext cx="4092898" cy="0"/>
          </a:xfrm>
          <a:prstGeom prst="line">
            <a:avLst/>
          </a:prstGeom>
          <a:ln w="57150">
            <a:solidFill>
              <a:schemeClr val="accent1">
                <a:lumMod val="50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25D707C8-9647-66AD-BB35-AEA28D286D81}"/>
              </a:ext>
            </a:extLst>
          </p:cNvPr>
          <p:cNvSpPr txBox="1"/>
          <p:nvPr/>
        </p:nvSpPr>
        <p:spPr>
          <a:xfrm>
            <a:off x="3589020" y="3080877"/>
            <a:ext cx="5059680" cy="707886"/>
          </a:xfrm>
          <a:prstGeom prst="rect">
            <a:avLst/>
          </a:prstGeom>
          <a:solidFill>
            <a:srgbClr val="FFFFFF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ZA" altLang="ko-KR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  <a:endParaRPr lang="ko-KR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670529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le 11">
                <a:extLst>
                  <a:ext uri="{FF2B5EF4-FFF2-40B4-BE49-F238E27FC236}">
                    <a16:creationId xmlns:a16="http://schemas.microsoft.com/office/drawing/2014/main" id="{95A9D761-D210-B175-C9B6-A90AB2387FD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84229373"/>
                  </p:ext>
                </p:extLst>
              </p:nvPr>
            </p:nvGraphicFramePr>
            <p:xfrm>
              <a:off x="439326" y="1200151"/>
              <a:ext cx="11263726" cy="4992161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432164">
                      <a:extLst>
                        <a:ext uri="{9D8B030D-6E8A-4147-A177-3AD203B41FA5}">
                          <a16:colId xmlns:a16="http://schemas.microsoft.com/office/drawing/2014/main" val="3214362156"/>
                        </a:ext>
                      </a:extLst>
                    </a:gridCol>
                    <a:gridCol w="4322810">
                      <a:extLst>
                        <a:ext uri="{9D8B030D-6E8A-4147-A177-3AD203B41FA5}">
                          <a16:colId xmlns:a16="http://schemas.microsoft.com/office/drawing/2014/main" val="1476229327"/>
                        </a:ext>
                      </a:extLst>
                    </a:gridCol>
                    <a:gridCol w="3254376">
                      <a:extLst>
                        <a:ext uri="{9D8B030D-6E8A-4147-A177-3AD203B41FA5}">
                          <a16:colId xmlns:a16="http://schemas.microsoft.com/office/drawing/2014/main" val="561927623"/>
                        </a:ext>
                      </a:extLst>
                    </a:gridCol>
                    <a:gridCol w="3254376">
                      <a:extLst>
                        <a:ext uri="{9D8B030D-6E8A-4147-A177-3AD203B41FA5}">
                          <a16:colId xmlns:a16="http://schemas.microsoft.com/office/drawing/2014/main" val="1112193499"/>
                        </a:ext>
                      </a:extLst>
                    </a:gridCol>
                  </a:tblGrid>
                  <a:tr h="643203"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ZA" dirty="0"/>
                            <a:t>Patient #5</a:t>
                          </a:r>
                          <a:endParaRPr lang="en-ZA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r>
                            <a:rPr lang="en-ZA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Patient #5</a:t>
                          </a:r>
                        </a:p>
                      </a:txBody>
                      <a:tcPr anchor="ctr"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ZA" dirty="0"/>
                            <a:t>Before Treatment</a:t>
                          </a:r>
                          <a:endParaRPr lang="en-ZA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B w="6350" cap="flat" cmpd="sng" algn="ctr">
                          <a:noFill/>
                          <a:prstDash val="solid"/>
                          <a:miter lim="800000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ZA" dirty="0"/>
                            <a:t>After Treatment</a:t>
                          </a:r>
                          <a:endParaRPr lang="en-ZA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B w="6350" cap="flat" cmpd="sng" algn="ctr">
                          <a:noFill/>
                          <a:prstDash val="solid"/>
                          <a:miter lim="800000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53378644"/>
                      </a:ext>
                    </a:extLst>
                  </a:tr>
                  <a:tr h="1776146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ZA" b="1" dirty="0">
                              <a:solidFill>
                                <a:schemeClr val="bg1"/>
                              </a:solidFill>
                            </a:rPr>
                            <a:t>METHOD 1</a:t>
                          </a:r>
                          <a:endParaRPr lang="en-ZA" b="1" dirty="0">
                            <a:solidFill>
                              <a:schemeClr val="bg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vert="vert270" anchor="ctr">
                        <a:lnR>
                          <a:noFill/>
                        </a:ln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ZA" dirty="0"/>
                            <a:t>Spiral A</a:t>
                          </a:r>
                          <a:endParaRPr lang="en-ZA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6350" cap="flat" cmpd="sng" algn="ctr">
                          <a:noFill/>
                          <a:prstDash val="solid"/>
                          <a:miter lim="800000"/>
                        </a:lnT>
                        <a:lnB w="6350" cap="flat" cmpd="sng" algn="ctr">
                          <a:noFill/>
                          <a:prstDash val="solid"/>
                          <a:miter lim="800000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>
                          <a:noFill/>
                        </a:lnL>
                        <a:lnR>
                          <a:noFill/>
                        </a:lnR>
                        <a:lnT w="6350" cap="flat" cmpd="sng" algn="ctr">
                          <a:noFill/>
                          <a:prstDash val="solid"/>
                          <a:miter lim="800000"/>
                        </a:lnT>
                        <a:lnB w="6350" cap="flat" cmpd="sng" algn="ctr">
                          <a:noFill/>
                          <a:prstDash val="solid"/>
                          <a:miter lim="800000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>
                          <a:noFill/>
                        </a:lnL>
                        <a:lnR w="635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miter lim="800000"/>
                        </a:lnT>
                        <a:lnB w="6350" cap="flat" cmpd="sng" algn="ctr">
                          <a:noFill/>
                          <a:prstDash val="solid"/>
                          <a:miter lim="800000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786699407"/>
                      </a:ext>
                    </a:extLst>
                  </a:tr>
                  <a:tr h="643203">
                    <a:tc vMerge="1">
                      <a:txBody>
                        <a:bodyPr/>
                        <a:lstStyle/>
                        <a:p>
                          <a:pPr algn="r"/>
                          <a:endParaRPr lang="en-ZA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miter lim="800000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ZA" dirty="0"/>
                            <a:t>Normalised Standard Deviation</a:t>
                          </a:r>
                          <a:endParaRPr lang="en-ZA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T w="6350" cap="flat" cmpd="sng" algn="ctr">
                          <a:noFill/>
                          <a:prstDash val="solid"/>
                          <a:miter lim="800000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ZA" dirty="0"/>
                            <a:t>0.64</a:t>
                          </a:r>
                          <a:endParaRPr lang="en-ZA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T w="6350" cap="flat" cmpd="sng" algn="ctr">
                          <a:noFill/>
                          <a:prstDash val="solid"/>
                          <a:miter lim="800000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ZA" dirty="0"/>
                            <a:t>0.15</a:t>
                          </a:r>
                          <a:endParaRPr lang="en-ZA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R w="635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miter lim="800000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2845973649"/>
                      </a:ext>
                    </a:extLst>
                  </a:tr>
                  <a:tr h="643203">
                    <a:tc rowSpan="3">
                      <a:txBody>
                        <a:bodyPr/>
                        <a:lstStyle/>
                        <a:p>
                          <a:pPr algn="ctr"/>
                          <a:r>
                            <a:rPr lang="en-ZA" b="1" dirty="0">
                              <a:solidFill>
                                <a:schemeClr val="bg1"/>
                              </a:solidFill>
                            </a:rPr>
                            <a:t>METHOD 2</a:t>
                          </a:r>
                          <a:endParaRPr lang="en-ZA" b="1" dirty="0">
                            <a:solidFill>
                              <a:schemeClr val="bg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vert="vert270" anchor="ctr"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ZA" dirty="0"/>
                            <a:t>Line C</a:t>
                          </a:r>
                          <a:endParaRPr lang="en-ZA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B w="6350" cap="flat" cmpd="sng" algn="ctr">
                          <a:noFill/>
                          <a:prstDash val="solid"/>
                          <a:miter lim="800000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B w="6350" cap="flat" cmpd="sng" algn="ctr">
                          <a:noFill/>
                          <a:prstDash val="solid"/>
                          <a:miter lim="800000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R w="635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6350" cap="flat" cmpd="sng" algn="ctr">
                          <a:noFill/>
                          <a:prstDash val="solid"/>
                          <a:miter lim="800000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781397399"/>
                      </a:ext>
                    </a:extLst>
                  </a:tr>
                  <a:tr h="643203">
                    <a:tc vMerge="1">
                      <a:txBody>
                        <a:bodyPr/>
                        <a:lstStyle/>
                        <a:p>
                          <a:pPr algn="r"/>
                          <a:endParaRPr lang="en-ZA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6350" cap="flat" cmpd="sng" algn="ctr">
                          <a:noFill/>
                          <a:prstDash val="solid"/>
                          <a:miter lim="800000"/>
                        </a:lnT>
                        <a:lnB w="6350" cap="flat" cmpd="sng" algn="ctr">
                          <a:noFill/>
                          <a:prstDash val="solid"/>
                          <a:miter lim="800000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ZA" dirty="0"/>
                            <a:t>Average Area (TRAPZ)</a:t>
                          </a:r>
                          <a:endParaRPr lang="en-ZA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6350" cap="flat" cmpd="sng" algn="ctr">
                          <a:noFill/>
                          <a:prstDash val="solid"/>
                          <a:miter lim="800000"/>
                        </a:lnT>
                        <a:lnB w="6350" cap="flat" cmpd="sng" algn="ctr">
                          <a:noFill/>
                          <a:prstDash val="solid"/>
                          <a:miter lim="800000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ZA" dirty="0"/>
                            <a:t>13.44</a:t>
                          </a:r>
                          <a:endParaRPr lang="en-ZA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6350" cap="flat" cmpd="sng" algn="ctr">
                          <a:noFill/>
                          <a:prstDash val="solid"/>
                          <a:miter lim="800000"/>
                        </a:lnT>
                        <a:lnB w="6350" cap="flat" cmpd="sng" algn="ctr">
                          <a:noFill/>
                          <a:prstDash val="solid"/>
                          <a:miter lim="800000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ZA" dirty="0"/>
                            <a:t>0.86</a:t>
                          </a:r>
                          <a:endParaRPr lang="en-ZA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>
                          <a:noFill/>
                        </a:lnL>
                        <a:lnR w="635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miter lim="800000"/>
                        </a:lnT>
                        <a:lnB w="6350" cap="flat" cmpd="sng" algn="ctr">
                          <a:noFill/>
                          <a:prstDash val="solid"/>
                          <a:miter lim="800000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89647068"/>
                      </a:ext>
                    </a:extLst>
                  </a:tr>
                  <a:tr h="643203">
                    <a:tc vMerge="1">
                      <a:txBody>
                        <a:bodyPr/>
                        <a:lstStyle/>
                        <a:p>
                          <a:pPr algn="r"/>
                          <a:endParaRPr lang="en-ZA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6350" cap="flat" cmpd="sng" algn="ctr">
                          <a:noFill/>
                          <a:prstDash val="solid"/>
                          <a:miter lim="800000"/>
                        </a:lnT>
                        <a:lnB w="6350" cap="flat" cmpd="sng" algn="ctr">
                          <a:noFill/>
                          <a:prstDash val="solid"/>
                          <a:miter lim="800000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ZA" dirty="0"/>
                            <a:t>Num. Peaks </a:t>
                          </a:r>
                          <a14:m>
                            <m:oMath xmlns:m="http://schemas.openxmlformats.org/officeDocument/2006/math">
                              <m:r>
                                <a:rPr lang="en-ZA" b="0" smtClean="0"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ZA" dirty="0"/>
                            <a:t> Avg. Peak-Trough Distance</a:t>
                          </a:r>
                          <a:endParaRPr lang="en-ZA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T w="6350" cap="flat" cmpd="sng" algn="ctr">
                          <a:noFill/>
                          <a:prstDash val="solid"/>
                          <a:miter lim="800000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ZA" dirty="0"/>
                            <a:t>69.67</a:t>
                          </a:r>
                          <a:endParaRPr lang="en-ZA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T w="6350" cap="flat" cmpd="sng" algn="ctr">
                          <a:noFill/>
                          <a:prstDash val="solid"/>
                          <a:miter lim="800000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ZA" dirty="0"/>
                            <a:t>17.02</a:t>
                          </a:r>
                          <a:endParaRPr lang="en-ZA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R w="635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miter lim="800000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322326128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le 11">
                <a:extLst>
                  <a:ext uri="{FF2B5EF4-FFF2-40B4-BE49-F238E27FC236}">
                    <a16:creationId xmlns:a16="http://schemas.microsoft.com/office/drawing/2014/main" id="{95A9D761-D210-B175-C9B6-A90AB2387FD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84229373"/>
                  </p:ext>
                </p:extLst>
              </p:nvPr>
            </p:nvGraphicFramePr>
            <p:xfrm>
              <a:off x="439326" y="1200151"/>
              <a:ext cx="11263726" cy="4992161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432164">
                      <a:extLst>
                        <a:ext uri="{9D8B030D-6E8A-4147-A177-3AD203B41FA5}">
                          <a16:colId xmlns:a16="http://schemas.microsoft.com/office/drawing/2014/main" val="3214362156"/>
                        </a:ext>
                      </a:extLst>
                    </a:gridCol>
                    <a:gridCol w="4322810">
                      <a:extLst>
                        <a:ext uri="{9D8B030D-6E8A-4147-A177-3AD203B41FA5}">
                          <a16:colId xmlns:a16="http://schemas.microsoft.com/office/drawing/2014/main" val="1476229327"/>
                        </a:ext>
                      </a:extLst>
                    </a:gridCol>
                    <a:gridCol w="3254376">
                      <a:extLst>
                        <a:ext uri="{9D8B030D-6E8A-4147-A177-3AD203B41FA5}">
                          <a16:colId xmlns:a16="http://schemas.microsoft.com/office/drawing/2014/main" val="561927623"/>
                        </a:ext>
                      </a:extLst>
                    </a:gridCol>
                    <a:gridCol w="3254376">
                      <a:extLst>
                        <a:ext uri="{9D8B030D-6E8A-4147-A177-3AD203B41FA5}">
                          <a16:colId xmlns:a16="http://schemas.microsoft.com/office/drawing/2014/main" val="1112193499"/>
                        </a:ext>
                      </a:extLst>
                    </a:gridCol>
                  </a:tblGrid>
                  <a:tr h="643203"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ZA" dirty="0"/>
                            <a:t>Patient #5</a:t>
                          </a:r>
                          <a:endParaRPr lang="en-ZA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r>
                            <a:rPr lang="en-ZA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Patient #5</a:t>
                          </a:r>
                        </a:p>
                      </a:txBody>
                      <a:tcPr anchor="ctr"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ZA" dirty="0"/>
                            <a:t>Before Treatment</a:t>
                          </a:r>
                          <a:endParaRPr lang="en-ZA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B w="6350" cap="flat" cmpd="sng" algn="ctr">
                          <a:noFill/>
                          <a:prstDash val="solid"/>
                          <a:miter lim="800000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ZA" dirty="0"/>
                            <a:t>After Treatment</a:t>
                          </a:r>
                          <a:endParaRPr lang="en-ZA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B w="6350" cap="flat" cmpd="sng" algn="ctr">
                          <a:noFill/>
                          <a:prstDash val="solid"/>
                          <a:miter lim="800000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53378644"/>
                      </a:ext>
                    </a:extLst>
                  </a:tr>
                  <a:tr h="1776146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ZA" b="1" dirty="0">
                              <a:solidFill>
                                <a:schemeClr val="bg1"/>
                              </a:solidFill>
                            </a:rPr>
                            <a:t>METHOD 1</a:t>
                          </a:r>
                          <a:endParaRPr lang="en-ZA" b="1" dirty="0">
                            <a:solidFill>
                              <a:schemeClr val="bg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vert="vert270" anchor="ctr">
                        <a:lnR>
                          <a:noFill/>
                        </a:ln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ZA" dirty="0"/>
                            <a:t>Spiral A</a:t>
                          </a:r>
                          <a:endParaRPr lang="en-ZA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6350" cap="flat" cmpd="sng" algn="ctr">
                          <a:noFill/>
                          <a:prstDash val="solid"/>
                          <a:miter lim="800000"/>
                        </a:lnT>
                        <a:lnB w="6350" cap="flat" cmpd="sng" algn="ctr">
                          <a:noFill/>
                          <a:prstDash val="solid"/>
                          <a:miter lim="800000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>
                          <a:noFill/>
                        </a:lnL>
                        <a:lnR>
                          <a:noFill/>
                        </a:lnR>
                        <a:lnT w="6350" cap="flat" cmpd="sng" algn="ctr">
                          <a:noFill/>
                          <a:prstDash val="solid"/>
                          <a:miter lim="800000"/>
                        </a:lnT>
                        <a:lnB w="6350" cap="flat" cmpd="sng" algn="ctr">
                          <a:noFill/>
                          <a:prstDash val="solid"/>
                          <a:miter lim="800000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>
                          <a:noFill/>
                        </a:lnL>
                        <a:lnR w="635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miter lim="800000"/>
                        </a:lnT>
                        <a:lnB w="6350" cap="flat" cmpd="sng" algn="ctr">
                          <a:noFill/>
                          <a:prstDash val="solid"/>
                          <a:miter lim="800000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786699407"/>
                      </a:ext>
                    </a:extLst>
                  </a:tr>
                  <a:tr h="643203">
                    <a:tc vMerge="1">
                      <a:txBody>
                        <a:bodyPr/>
                        <a:lstStyle/>
                        <a:p>
                          <a:pPr algn="r"/>
                          <a:endParaRPr lang="en-ZA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miter lim="800000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ZA" dirty="0"/>
                            <a:t>Normalised Standard Deviation</a:t>
                          </a:r>
                          <a:endParaRPr lang="en-ZA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T w="6350" cap="flat" cmpd="sng" algn="ctr">
                          <a:noFill/>
                          <a:prstDash val="solid"/>
                          <a:miter lim="800000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ZA" dirty="0"/>
                            <a:t>0.64</a:t>
                          </a:r>
                          <a:endParaRPr lang="en-ZA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T w="6350" cap="flat" cmpd="sng" algn="ctr">
                          <a:noFill/>
                          <a:prstDash val="solid"/>
                          <a:miter lim="800000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ZA" dirty="0"/>
                            <a:t>0.15</a:t>
                          </a:r>
                          <a:endParaRPr lang="en-ZA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R w="635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miter lim="800000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2845973649"/>
                      </a:ext>
                    </a:extLst>
                  </a:tr>
                  <a:tr h="643203">
                    <a:tc rowSpan="3">
                      <a:txBody>
                        <a:bodyPr/>
                        <a:lstStyle/>
                        <a:p>
                          <a:pPr algn="ctr"/>
                          <a:r>
                            <a:rPr lang="en-ZA" b="1" dirty="0">
                              <a:solidFill>
                                <a:schemeClr val="bg1"/>
                              </a:solidFill>
                            </a:rPr>
                            <a:t>METHOD 2</a:t>
                          </a:r>
                          <a:endParaRPr lang="en-ZA" b="1" dirty="0">
                            <a:solidFill>
                              <a:schemeClr val="bg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vert="vert270" anchor="ctr"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ZA" dirty="0"/>
                            <a:t>Line C</a:t>
                          </a:r>
                          <a:endParaRPr lang="en-ZA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B w="6350" cap="flat" cmpd="sng" algn="ctr">
                          <a:noFill/>
                          <a:prstDash val="solid"/>
                          <a:miter lim="800000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B w="6350" cap="flat" cmpd="sng" algn="ctr">
                          <a:noFill/>
                          <a:prstDash val="solid"/>
                          <a:miter lim="800000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R w="635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6350" cap="flat" cmpd="sng" algn="ctr">
                          <a:noFill/>
                          <a:prstDash val="solid"/>
                          <a:miter lim="800000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781397399"/>
                      </a:ext>
                    </a:extLst>
                  </a:tr>
                  <a:tr h="643203">
                    <a:tc vMerge="1">
                      <a:txBody>
                        <a:bodyPr/>
                        <a:lstStyle/>
                        <a:p>
                          <a:pPr algn="r"/>
                          <a:endParaRPr lang="en-ZA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6350" cap="flat" cmpd="sng" algn="ctr">
                          <a:noFill/>
                          <a:prstDash val="solid"/>
                          <a:miter lim="800000"/>
                        </a:lnT>
                        <a:lnB w="6350" cap="flat" cmpd="sng" algn="ctr">
                          <a:noFill/>
                          <a:prstDash val="solid"/>
                          <a:miter lim="800000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ZA" dirty="0"/>
                            <a:t>Average Area (TRAPZ)</a:t>
                          </a:r>
                          <a:endParaRPr lang="en-ZA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6350" cap="flat" cmpd="sng" algn="ctr">
                          <a:noFill/>
                          <a:prstDash val="solid"/>
                          <a:miter lim="800000"/>
                        </a:lnT>
                        <a:lnB w="6350" cap="flat" cmpd="sng" algn="ctr">
                          <a:noFill/>
                          <a:prstDash val="solid"/>
                          <a:miter lim="800000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ZA" dirty="0"/>
                            <a:t>13.44</a:t>
                          </a:r>
                          <a:endParaRPr lang="en-ZA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6350" cap="flat" cmpd="sng" algn="ctr">
                          <a:noFill/>
                          <a:prstDash val="solid"/>
                          <a:miter lim="800000"/>
                        </a:lnT>
                        <a:lnB w="6350" cap="flat" cmpd="sng" algn="ctr">
                          <a:noFill/>
                          <a:prstDash val="solid"/>
                          <a:miter lim="800000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ZA" dirty="0"/>
                            <a:t>0.86</a:t>
                          </a:r>
                          <a:endParaRPr lang="en-ZA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>
                          <a:noFill/>
                        </a:lnL>
                        <a:lnR w="635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miter lim="800000"/>
                        </a:lnT>
                        <a:lnB w="6350" cap="flat" cmpd="sng" algn="ctr">
                          <a:noFill/>
                          <a:prstDash val="solid"/>
                          <a:miter lim="800000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89647068"/>
                      </a:ext>
                    </a:extLst>
                  </a:tr>
                  <a:tr h="643203">
                    <a:tc vMerge="1">
                      <a:txBody>
                        <a:bodyPr/>
                        <a:lstStyle/>
                        <a:p>
                          <a:pPr algn="r"/>
                          <a:endParaRPr lang="en-ZA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6350" cap="flat" cmpd="sng" algn="ctr">
                          <a:noFill/>
                          <a:prstDash val="solid"/>
                          <a:miter lim="800000"/>
                        </a:lnT>
                        <a:lnB w="6350" cap="flat" cmpd="sng" algn="ctr">
                          <a:noFill/>
                          <a:prstDash val="solid"/>
                          <a:miter lim="800000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6350" cap="flat" cmpd="sng" algn="ctr">
                          <a:noFill/>
                          <a:prstDash val="solid"/>
                          <a:miter lim="800000"/>
                        </a:lnT>
                        <a:blipFill>
                          <a:blip r:embed="rId3"/>
                          <a:stretch>
                            <a:fillRect l="-10155" t="-673585" r="-150776" b="-9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ZA" dirty="0"/>
                            <a:t>69.67</a:t>
                          </a:r>
                          <a:endParaRPr lang="en-ZA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T w="6350" cap="flat" cmpd="sng" algn="ctr">
                          <a:noFill/>
                          <a:prstDash val="solid"/>
                          <a:miter lim="800000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ZA" dirty="0"/>
                            <a:t>17.02</a:t>
                          </a:r>
                          <a:endParaRPr lang="en-ZA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R w="635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miter lim="800000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3223261289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9" name="Picture 8" descr="A picture containing shape&#10;&#10;Description automatically generated">
            <a:extLst>
              <a:ext uri="{FF2B5EF4-FFF2-40B4-BE49-F238E27FC236}">
                <a16:creationId xmlns:a16="http://schemas.microsoft.com/office/drawing/2014/main" id="{56B89F6A-FAC1-9784-7575-BE5CD028326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70" t="15195" r="26293" b="20739"/>
          <a:stretch/>
        </p:blipFill>
        <p:spPr>
          <a:xfrm>
            <a:off x="9228826" y="1896231"/>
            <a:ext cx="1816608" cy="1708778"/>
          </a:xfrm>
          <a:prstGeom prst="rect">
            <a:avLst/>
          </a:prstGeom>
        </p:spPr>
      </p:pic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id="{E83F65E9-B5DD-D669-B62B-339DEF074DB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32" t="12986" r="24364" b="17658"/>
          <a:stretch/>
        </p:blipFill>
        <p:spPr>
          <a:xfrm>
            <a:off x="5951435" y="1850620"/>
            <a:ext cx="1863930" cy="1800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9156B57-674A-A57C-6061-AF55663D9E3D}"/>
              </a:ext>
            </a:extLst>
          </p:cNvPr>
          <p:cNvSpPr txBox="1"/>
          <p:nvPr/>
        </p:nvSpPr>
        <p:spPr>
          <a:xfrm>
            <a:off x="1" y="360120"/>
            <a:ext cx="12191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Results: Patient #5 Summary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B2FBA1F-FA98-7A48-E071-96077C11BAAA}"/>
              </a:ext>
            </a:extLst>
          </p:cNvPr>
          <p:cNvGrpSpPr/>
          <p:nvPr/>
        </p:nvGrpSpPr>
        <p:grpSpPr>
          <a:xfrm>
            <a:off x="5328101" y="4450017"/>
            <a:ext cx="6274679" cy="191833"/>
            <a:chOff x="3105225" y="4082939"/>
            <a:chExt cx="8122905" cy="248338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DC2CFDD6-77ED-DAD2-FAB3-9500014E9C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5225" y="4082939"/>
              <a:ext cx="3960000" cy="2483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3F1168F9-6B61-5262-22D8-ACA0E8F4223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68130" y="4082939"/>
              <a:ext cx="3960000" cy="2416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2121319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extBox 59">
            <a:extLst>
              <a:ext uri="{FF2B5EF4-FFF2-40B4-BE49-F238E27FC236}">
                <a16:creationId xmlns:a16="http://schemas.microsoft.com/office/drawing/2014/main" id="{8C1B05DF-59AD-4DFB-A66D-F3422067AC3A}"/>
              </a:ext>
            </a:extLst>
          </p:cNvPr>
          <p:cNvSpPr txBox="1"/>
          <p:nvPr/>
        </p:nvSpPr>
        <p:spPr>
          <a:xfrm>
            <a:off x="1" y="360120"/>
            <a:ext cx="12191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Results: </a:t>
            </a:r>
            <a:r>
              <a:rPr lang="en-ZA" sz="3600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Normalised</a:t>
            </a:r>
            <a:r>
              <a:rPr lang="en-US" sz="3600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Average Tremor Severity 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EECF3F7-3C9A-BFA3-2069-DE53F3249591}"/>
              </a:ext>
            </a:extLst>
          </p:cNvPr>
          <p:cNvGrpSpPr/>
          <p:nvPr/>
        </p:nvGrpSpPr>
        <p:grpSpPr>
          <a:xfrm>
            <a:off x="127000" y="2002892"/>
            <a:ext cx="11938000" cy="2754528"/>
            <a:chOff x="127000" y="1552042"/>
            <a:chExt cx="11938000" cy="2754528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B1C8FD32-298F-BB98-14C9-48CD0E183FCE}"/>
                </a:ext>
              </a:extLst>
            </p:cNvPr>
            <p:cNvGrpSpPr/>
            <p:nvPr/>
          </p:nvGrpSpPr>
          <p:grpSpPr>
            <a:xfrm>
              <a:off x="127000" y="1829224"/>
              <a:ext cx="11938000" cy="2477346"/>
              <a:chOff x="127000" y="2134024"/>
              <a:chExt cx="11938000" cy="2477346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22FACB0E-1A92-4F35-F7D1-C4BCA9A74B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127000" y="2134024"/>
                <a:ext cx="3960000" cy="2314621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C0A78286-4694-0028-E4E9-0D9825DED8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116000" y="2134025"/>
                <a:ext cx="3960000" cy="2477345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AA3F504C-F66F-15BE-69B0-C332CDA73F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8105000" y="2134025"/>
                <a:ext cx="3960000" cy="2477345"/>
              </a:xfrm>
              <a:prstGeom prst="rect">
                <a:avLst/>
              </a:prstGeom>
            </p:spPr>
          </p:pic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573BBC0-A340-7F29-B85E-3C7C84C20865}"/>
                </a:ext>
              </a:extLst>
            </p:cNvPr>
            <p:cNvSpPr txBox="1"/>
            <p:nvPr/>
          </p:nvSpPr>
          <p:spPr>
            <a:xfrm>
              <a:off x="588750" y="1793342"/>
              <a:ext cx="34434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ZA" dirty="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Method 1: Spiral Analysis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B0C19C0-B1B6-A052-11A5-4C5135E4ECF7}"/>
                </a:ext>
              </a:extLst>
            </p:cNvPr>
            <p:cNvSpPr txBox="1"/>
            <p:nvPr/>
          </p:nvSpPr>
          <p:spPr>
            <a:xfrm>
              <a:off x="4542399" y="1825092"/>
              <a:ext cx="34434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ZA" dirty="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Method 2A: Average Area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AE63A4EB-C85E-3710-92F9-E18462E4ABAB}"/>
                    </a:ext>
                  </a:extLst>
                </p:cNvPr>
                <p:cNvSpPr txBox="1"/>
                <p:nvPr/>
              </p:nvSpPr>
              <p:spPr>
                <a:xfrm>
                  <a:off x="8511146" y="1552042"/>
                  <a:ext cx="3509403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spcAft>
                      <a:spcPts val="1200"/>
                    </a:spcAft>
                  </a:pPr>
                  <a:r>
                    <a:rPr lang="en-ZA" dirty="0">
                      <a:solidFill>
                        <a:schemeClr val="accent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Method 2B: Num Peak </a:t>
                  </a:r>
                  <a14:m>
                    <m:oMath xmlns:m="http://schemas.openxmlformats.org/officeDocument/2006/math">
                      <m:r>
                        <a:rPr lang="en-ZA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×</m:t>
                      </m:r>
                    </m:oMath>
                  </a14:m>
                  <a:r>
                    <a:rPr lang="en-ZA" dirty="0">
                      <a:solidFill>
                        <a:schemeClr val="accent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Avg. Peak-Trough Distance</a:t>
                  </a:r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AE63A4EB-C85E-3710-92F9-E18462E4AB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11146" y="1552042"/>
                  <a:ext cx="3509403" cy="646331"/>
                </a:xfrm>
                <a:prstGeom prst="rect">
                  <a:avLst/>
                </a:prstGeom>
                <a:blipFill>
                  <a:blip r:embed="rId5"/>
                  <a:stretch>
                    <a:fillRect t="-5660" b="-14151"/>
                  </a:stretch>
                </a:blipFill>
              </p:spPr>
              <p:txBody>
                <a:bodyPr/>
                <a:lstStyle/>
                <a:p>
                  <a:r>
                    <a:rPr lang="en-ZA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5434556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B433B76-5999-CB70-76D2-C2E2EFBA6668}"/>
              </a:ext>
            </a:extLst>
          </p:cNvPr>
          <p:cNvSpPr txBox="1"/>
          <p:nvPr/>
        </p:nvSpPr>
        <p:spPr>
          <a:xfrm>
            <a:off x="5363869" y="1671601"/>
            <a:ext cx="640079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en-ZA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Fully anonymised data provided by the Rambam Medical Centre, Haifa, Israel.</a:t>
            </a:r>
            <a:br>
              <a:rPr lang="en-ZA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ZA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en-ZA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Ethical clearance obtained from University of Witwatersrand HREC Committee (Medical). </a:t>
            </a:r>
          </a:p>
          <a:p>
            <a:pPr marL="742950" lvl="1" indent="-285750">
              <a:buFont typeface="Wingdings" panose="05000000000000000000" pitchFamily="2" charset="2"/>
              <a:buChar char="q"/>
            </a:pPr>
            <a:endParaRPr lang="en-ZA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en-ZA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122 patients total: 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ZA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34 with Parkinson’s disease 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ZA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88 with essential tremor</a:t>
            </a:r>
            <a:endParaRPr lang="en-GB" dirty="0"/>
          </a:p>
          <a:p>
            <a:endParaRPr lang="en-ZA" dirty="0"/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49BF735-E1C7-31BB-1867-CF2CEB0852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333" y="1783097"/>
            <a:ext cx="4630668" cy="424311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94305B7-A169-81DA-F37F-CFFE97F60B1A}"/>
              </a:ext>
            </a:extLst>
          </p:cNvPr>
          <p:cNvSpPr txBox="1"/>
          <p:nvPr/>
        </p:nvSpPr>
        <p:spPr>
          <a:xfrm>
            <a:off x="1" y="360120"/>
            <a:ext cx="12191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Data: Overview</a:t>
            </a:r>
          </a:p>
        </p:txBody>
      </p:sp>
    </p:spTree>
    <p:extLst>
      <p:ext uri="{BB962C8B-B14F-4D97-AF65-F5344CB8AC3E}">
        <p14:creationId xmlns:p14="http://schemas.microsoft.com/office/powerpoint/2010/main" val="165042743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extBox 59">
            <a:extLst>
              <a:ext uri="{FF2B5EF4-FFF2-40B4-BE49-F238E27FC236}">
                <a16:creationId xmlns:a16="http://schemas.microsoft.com/office/drawing/2014/main" id="{8C1B05DF-59AD-4DFB-A66D-F3422067AC3A}"/>
              </a:ext>
            </a:extLst>
          </p:cNvPr>
          <p:cNvSpPr txBox="1"/>
          <p:nvPr/>
        </p:nvSpPr>
        <p:spPr>
          <a:xfrm>
            <a:off x="1" y="360120"/>
            <a:ext cx="121919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Results: Percentage of Patients with Tremor Before Treatment that Improved After Various Treatment Times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le 12">
                <a:extLst>
                  <a:ext uri="{FF2B5EF4-FFF2-40B4-BE49-F238E27FC236}">
                    <a16:creationId xmlns:a16="http://schemas.microsoft.com/office/drawing/2014/main" id="{DC551DAA-201F-A607-977B-8055E12CEDF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94819510"/>
                  </p:ext>
                </p:extLst>
              </p:nvPr>
            </p:nvGraphicFramePr>
            <p:xfrm>
              <a:off x="1034364" y="4986994"/>
              <a:ext cx="10123273" cy="111252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4881544">
                      <a:extLst>
                        <a:ext uri="{9D8B030D-6E8A-4147-A177-3AD203B41FA5}">
                          <a16:colId xmlns:a16="http://schemas.microsoft.com/office/drawing/2014/main" val="3032970038"/>
                        </a:ext>
                      </a:extLst>
                    </a:gridCol>
                    <a:gridCol w="1747243">
                      <a:extLst>
                        <a:ext uri="{9D8B030D-6E8A-4147-A177-3AD203B41FA5}">
                          <a16:colId xmlns:a16="http://schemas.microsoft.com/office/drawing/2014/main" val="846720363"/>
                        </a:ext>
                      </a:extLst>
                    </a:gridCol>
                    <a:gridCol w="1747243">
                      <a:extLst>
                        <a:ext uri="{9D8B030D-6E8A-4147-A177-3AD203B41FA5}">
                          <a16:colId xmlns:a16="http://schemas.microsoft.com/office/drawing/2014/main" val="832983701"/>
                        </a:ext>
                      </a:extLst>
                    </a:gridCol>
                    <a:gridCol w="1747243">
                      <a:extLst>
                        <a:ext uri="{9D8B030D-6E8A-4147-A177-3AD203B41FA5}">
                          <a16:colId xmlns:a16="http://schemas.microsoft.com/office/drawing/2014/main" val="128647856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ZA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Percentage of patients that improved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ZA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Method 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ZA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Method 2A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ZA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Method 2B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3015697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ZA" b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Treated hand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ZA" b="0" i="0" smtClean="0">
                                  <a:latin typeface="Cambria Math" panose="02040503050406030204" pitchFamily="18" charset="0"/>
                                </a:rPr>
                                <m:t>75.8%</m:t>
                              </m:r>
                            </m:oMath>
                          </a14:m>
                          <a:r>
                            <a:rPr lang="en-ZA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ZA" b="0" i="0" smtClean="0">
                                  <a:latin typeface="Cambria Math" panose="02040503050406030204" pitchFamily="18" charset="0"/>
                                </a:rPr>
                                <m:t>63.5%</m:t>
                              </m:r>
                            </m:oMath>
                          </a14:m>
                          <a:r>
                            <a:rPr lang="en-ZA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ZA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75.7%</m:t>
                              </m:r>
                            </m:oMath>
                          </a14:m>
                          <a:r>
                            <a:rPr lang="en-ZA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4579333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ZA" b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Untreated hand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ZA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53.4%</m:t>
                              </m:r>
                            </m:oMath>
                          </a14:m>
                          <a:r>
                            <a:rPr lang="en-ZA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ZA" b="0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  <m:r>
                                <a:rPr lang="en-ZA" b="0" i="0" smtClean="0">
                                  <a:latin typeface="Cambria Math" panose="02040503050406030204" pitchFamily="18" charset="0"/>
                                </a:rPr>
                                <m:t>1.4%</m:t>
                              </m:r>
                            </m:oMath>
                          </a14:m>
                          <a:r>
                            <a:rPr lang="en-ZA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ZA" b="0" i="0" smtClean="0">
                                  <a:latin typeface="Cambria Math" panose="02040503050406030204" pitchFamily="18" charset="0"/>
                                </a:rPr>
                                <m:t>57.4%</m:t>
                              </m:r>
                            </m:oMath>
                          </a14:m>
                          <a:r>
                            <a:rPr lang="en-ZA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4618338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le 12">
                <a:extLst>
                  <a:ext uri="{FF2B5EF4-FFF2-40B4-BE49-F238E27FC236}">
                    <a16:creationId xmlns:a16="http://schemas.microsoft.com/office/drawing/2014/main" id="{DC551DAA-201F-A607-977B-8055E12CEDF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94819510"/>
                  </p:ext>
                </p:extLst>
              </p:nvPr>
            </p:nvGraphicFramePr>
            <p:xfrm>
              <a:off x="1034364" y="4986994"/>
              <a:ext cx="10123273" cy="111252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4881544">
                      <a:extLst>
                        <a:ext uri="{9D8B030D-6E8A-4147-A177-3AD203B41FA5}">
                          <a16:colId xmlns:a16="http://schemas.microsoft.com/office/drawing/2014/main" val="3032970038"/>
                        </a:ext>
                      </a:extLst>
                    </a:gridCol>
                    <a:gridCol w="1747243">
                      <a:extLst>
                        <a:ext uri="{9D8B030D-6E8A-4147-A177-3AD203B41FA5}">
                          <a16:colId xmlns:a16="http://schemas.microsoft.com/office/drawing/2014/main" val="846720363"/>
                        </a:ext>
                      </a:extLst>
                    </a:gridCol>
                    <a:gridCol w="1747243">
                      <a:extLst>
                        <a:ext uri="{9D8B030D-6E8A-4147-A177-3AD203B41FA5}">
                          <a16:colId xmlns:a16="http://schemas.microsoft.com/office/drawing/2014/main" val="832983701"/>
                        </a:ext>
                      </a:extLst>
                    </a:gridCol>
                    <a:gridCol w="1747243">
                      <a:extLst>
                        <a:ext uri="{9D8B030D-6E8A-4147-A177-3AD203B41FA5}">
                          <a16:colId xmlns:a16="http://schemas.microsoft.com/office/drawing/2014/main" val="128647856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ZA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Percentage of patients that improved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ZA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Method 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ZA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Method 2A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ZA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Method 2B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3015697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ZA" b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Treated hand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79094" t="-108197" r="-200348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79094" t="-108197" r="-100348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79094" t="-108197" r="-348" b="-1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4579333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ZA" b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Untreated hand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79094" t="-208197" r="-200348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79094" t="-208197" r="-100348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79094" t="-208197" r="-348" b="-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46183389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19" name="Group 18">
            <a:extLst>
              <a:ext uri="{FF2B5EF4-FFF2-40B4-BE49-F238E27FC236}">
                <a16:creationId xmlns:a16="http://schemas.microsoft.com/office/drawing/2014/main" id="{B6C80D80-83AF-D54E-5331-4A8E27FA9EFD}"/>
              </a:ext>
            </a:extLst>
          </p:cNvPr>
          <p:cNvGrpSpPr/>
          <p:nvPr/>
        </p:nvGrpSpPr>
        <p:grpSpPr>
          <a:xfrm>
            <a:off x="114300" y="2053692"/>
            <a:ext cx="11950699" cy="2264307"/>
            <a:chOff x="114300" y="1717142"/>
            <a:chExt cx="11950699" cy="226430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C76FFAB-FA08-8DF7-9F2C-D77251869E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789095" y="2057954"/>
              <a:ext cx="3959999" cy="1827692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4AAC465-01AE-F2BE-28A3-76DE6888037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105000" y="2064304"/>
              <a:ext cx="3959999" cy="1827692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DB12FF2-B3F3-0F8D-DFF0-19250D7A87A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00" y="2033958"/>
              <a:ext cx="3434286" cy="1947491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24F0FED-1D83-14C6-5411-CD48EBE5F1C9}"/>
                </a:ext>
              </a:extLst>
            </p:cNvPr>
            <p:cNvSpPr txBox="1"/>
            <p:nvPr/>
          </p:nvSpPr>
          <p:spPr>
            <a:xfrm>
              <a:off x="476250" y="1951882"/>
              <a:ext cx="27876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ZA" dirty="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Method 1: Spiral Analysis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847174D-9815-6C1B-11A1-D63576C8D5F9}"/>
                </a:ext>
              </a:extLst>
            </p:cNvPr>
            <p:cNvSpPr txBox="1"/>
            <p:nvPr/>
          </p:nvSpPr>
          <p:spPr>
            <a:xfrm>
              <a:off x="4146550" y="2002208"/>
              <a:ext cx="32131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ZA" dirty="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Method 2A: Average Area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F98E89FA-5148-5770-C540-A605BA250888}"/>
                    </a:ext>
                  </a:extLst>
                </p:cNvPr>
                <p:cNvSpPr txBox="1"/>
                <p:nvPr/>
              </p:nvSpPr>
              <p:spPr>
                <a:xfrm>
                  <a:off x="8478449" y="1717142"/>
                  <a:ext cx="32131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spcAft>
                      <a:spcPts val="1200"/>
                    </a:spcAft>
                  </a:pPr>
                  <a:r>
                    <a:rPr lang="en-ZA" dirty="0">
                      <a:solidFill>
                        <a:schemeClr val="accent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Method 2B: Num Peak </a:t>
                  </a:r>
                  <a14:m>
                    <m:oMath xmlns:m="http://schemas.openxmlformats.org/officeDocument/2006/math">
                      <m:r>
                        <a:rPr lang="en-ZA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×</m:t>
                      </m:r>
                    </m:oMath>
                  </a14:m>
                  <a:r>
                    <a:rPr lang="en-ZA" dirty="0">
                      <a:solidFill>
                        <a:schemeClr val="accent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Avg. Peak-Trough Distance</a:t>
                  </a:r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F98E89FA-5148-5770-C540-A605BA25088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78449" y="1717142"/>
                  <a:ext cx="3213100" cy="646331"/>
                </a:xfrm>
                <a:prstGeom prst="rect">
                  <a:avLst/>
                </a:prstGeom>
                <a:blipFill>
                  <a:blip r:embed="rId6"/>
                  <a:stretch>
                    <a:fillRect t="-5660" b="-14151"/>
                  </a:stretch>
                </a:blipFill>
              </p:spPr>
              <p:txBody>
                <a:bodyPr/>
                <a:lstStyle/>
                <a:p>
                  <a:r>
                    <a:rPr lang="en-ZA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38134891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79156B57-674A-A57C-6061-AF55663D9E3D}"/>
              </a:ext>
            </a:extLst>
          </p:cNvPr>
          <p:cNvSpPr txBox="1"/>
          <p:nvPr/>
        </p:nvSpPr>
        <p:spPr>
          <a:xfrm>
            <a:off x="1" y="360120"/>
            <a:ext cx="1219199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Results: Patient #5 Normalised Tremor Severity Rating</a:t>
            </a:r>
          </a:p>
        </p:txBody>
      </p:sp>
      <p:graphicFrame>
        <p:nvGraphicFramePr>
          <p:cNvPr id="21" name="Chart 20">
            <a:extLst>
              <a:ext uri="{FF2B5EF4-FFF2-40B4-BE49-F238E27FC236}">
                <a16:creationId xmlns:a16="http://schemas.microsoft.com/office/drawing/2014/main" id="{911A221B-6D2C-D17E-390E-2FFE1708CCB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50676360"/>
              </p:ext>
            </p:extLst>
          </p:nvPr>
        </p:nvGraphicFramePr>
        <p:xfrm>
          <a:off x="2032000" y="1239308"/>
          <a:ext cx="8128000" cy="49000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57439311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9BC69B2A-37D8-4717-0D42-5DFC8D77D97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32" t="12986" r="24364" b="17658"/>
          <a:stretch/>
        </p:blipFill>
        <p:spPr>
          <a:xfrm>
            <a:off x="1698170" y="722031"/>
            <a:ext cx="2724206" cy="263076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693EA91-9D91-57CE-1F9C-28BB04679B50}"/>
              </a:ext>
            </a:extLst>
          </p:cNvPr>
          <p:cNvSpPr txBox="1"/>
          <p:nvPr/>
        </p:nvSpPr>
        <p:spPr>
          <a:xfrm>
            <a:off x="615722" y="5759248"/>
            <a:ext cx="4767263" cy="92075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ZA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Before Treatment</a:t>
            </a:r>
            <a:endParaRPr lang="en-GB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 descr="A picture containing shape&#10;&#10;Description automatically generated">
            <a:extLst>
              <a:ext uri="{FF2B5EF4-FFF2-40B4-BE49-F238E27FC236}">
                <a16:creationId xmlns:a16="http://schemas.microsoft.com/office/drawing/2014/main" id="{56B89F6A-FAC1-9784-7575-BE5CD028326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70" t="15195" r="26293" b="20739"/>
          <a:stretch/>
        </p:blipFill>
        <p:spPr>
          <a:xfrm>
            <a:off x="8175175" y="992980"/>
            <a:ext cx="2508732" cy="235982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23D1CEA-3C34-C4E2-66A5-B5CC52A22342}"/>
              </a:ext>
            </a:extLst>
          </p:cNvPr>
          <p:cNvSpPr txBox="1"/>
          <p:nvPr/>
        </p:nvSpPr>
        <p:spPr>
          <a:xfrm>
            <a:off x="6669338" y="5759248"/>
            <a:ext cx="4894263" cy="92075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ZA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After Treatment</a:t>
            </a:r>
            <a:endParaRPr lang="en-GB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A85AB25B-B1FE-6034-1541-D7A91CB8F07E}"/>
              </a:ext>
            </a:extLst>
          </p:cNvPr>
          <p:cNvCxnSpPr>
            <a:cxnSpLocks/>
          </p:cNvCxnSpPr>
          <p:nvPr/>
        </p:nvCxnSpPr>
        <p:spPr>
          <a:xfrm>
            <a:off x="5998030" y="0"/>
            <a:ext cx="0" cy="6858000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DC2CFDD6-77ED-DAD2-FAB3-9500014E9C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478" y="4112758"/>
            <a:ext cx="5619750" cy="352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B933C75E-261E-4A66-9610-CB750E4AD3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1852" y="4112759"/>
            <a:ext cx="5619750" cy="352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912514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Placeholder 42" descr="Shape, circle&#10;&#10;Description automatically generated">
            <a:extLst>
              <a:ext uri="{FF2B5EF4-FFF2-40B4-BE49-F238E27FC236}">
                <a16:creationId xmlns:a16="http://schemas.microsoft.com/office/drawing/2014/main" id="{41D2FC56-6CBD-7FF7-B310-13DB28852AA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97" b="5597"/>
          <a:stretch>
            <a:fillRect/>
          </a:stretch>
        </p:blipFill>
        <p:spPr/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674886EA-4750-BBC5-4196-31015444AE27}"/>
              </a:ext>
            </a:extLst>
          </p:cNvPr>
          <p:cNvGrpSpPr/>
          <p:nvPr/>
        </p:nvGrpSpPr>
        <p:grpSpPr>
          <a:xfrm>
            <a:off x="1475673" y="0"/>
            <a:ext cx="9689867" cy="6864824"/>
            <a:chOff x="1475673" y="0"/>
            <a:chExt cx="9689867" cy="6864824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3D664377-4396-42B6-876E-D61B1CC66E8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75673" y="5365750"/>
              <a:ext cx="1645144" cy="1499074"/>
            </a:xfrm>
            <a:prstGeom prst="line">
              <a:avLst/>
            </a:prstGeom>
            <a:ln w="57150">
              <a:solidFill>
                <a:schemeClr val="accent1">
                  <a:lumMod val="50000"/>
                </a:schemeClr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C2004D3-86DF-48DE-9A12-316EDB305D7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38936" y="5186892"/>
              <a:ext cx="1195837" cy="160973"/>
            </a:xfrm>
            <a:prstGeom prst="line">
              <a:avLst/>
            </a:prstGeom>
            <a:ln w="57150">
              <a:solidFill>
                <a:schemeClr val="accent1">
                  <a:lumMod val="50000"/>
                </a:schemeClr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9889BCDC-704E-453B-81E9-C37F330C3F6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34773" y="4382029"/>
              <a:ext cx="1250193" cy="804863"/>
            </a:xfrm>
            <a:prstGeom prst="line">
              <a:avLst/>
            </a:prstGeom>
            <a:ln w="57150">
              <a:solidFill>
                <a:schemeClr val="accent1">
                  <a:lumMod val="50000"/>
                </a:schemeClr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90A45AF-AA8E-478F-8E09-CB401DAC550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84967" y="3577167"/>
              <a:ext cx="597919" cy="804863"/>
            </a:xfrm>
            <a:prstGeom prst="line">
              <a:avLst/>
            </a:prstGeom>
            <a:ln w="57150">
              <a:solidFill>
                <a:schemeClr val="accent1">
                  <a:lumMod val="50000"/>
                </a:schemeClr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3AF6A6C-A83A-4D75-A6CF-A097BDD9492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82885" y="3308879"/>
              <a:ext cx="1594450" cy="268288"/>
            </a:xfrm>
            <a:prstGeom prst="line">
              <a:avLst/>
            </a:prstGeom>
            <a:ln w="57150">
              <a:solidFill>
                <a:schemeClr val="accent1">
                  <a:lumMod val="50000"/>
                </a:schemeClr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6DFB726B-81A8-4400-8C11-B824810D34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13572" y="2432473"/>
              <a:ext cx="905937" cy="876406"/>
            </a:xfrm>
            <a:prstGeom prst="line">
              <a:avLst/>
            </a:prstGeom>
            <a:ln w="57150">
              <a:solidFill>
                <a:schemeClr val="accent1">
                  <a:lumMod val="50000"/>
                </a:schemeClr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5ADCE882-50CB-437A-81DF-50F9BB2B35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19509" y="1484524"/>
              <a:ext cx="434850" cy="947949"/>
            </a:xfrm>
            <a:prstGeom prst="line">
              <a:avLst/>
            </a:prstGeom>
            <a:ln w="57150">
              <a:solidFill>
                <a:schemeClr val="accent1">
                  <a:lumMod val="50000"/>
                </a:schemeClr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5D973EAF-8702-4B92-87BF-100947432C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54359" y="1091036"/>
              <a:ext cx="1053019" cy="393488"/>
            </a:xfrm>
            <a:prstGeom prst="line">
              <a:avLst/>
            </a:prstGeom>
            <a:ln w="57150">
              <a:solidFill>
                <a:schemeClr val="accent1">
                  <a:lumMod val="50000"/>
                </a:schemeClr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A09A40DD-5701-4D2F-A201-62E2DA328CE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07378" y="0"/>
              <a:ext cx="958162" cy="1091036"/>
            </a:xfrm>
            <a:prstGeom prst="line">
              <a:avLst/>
            </a:prstGeom>
            <a:ln w="57150">
              <a:solidFill>
                <a:schemeClr val="accent1">
                  <a:lumMod val="50000"/>
                </a:scheme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D966C6C-FE76-463C-8B39-EB60098F8F04}"/>
              </a:ext>
            </a:extLst>
          </p:cNvPr>
          <p:cNvGrpSpPr/>
          <p:nvPr/>
        </p:nvGrpSpPr>
        <p:grpSpPr>
          <a:xfrm>
            <a:off x="5428871" y="5099805"/>
            <a:ext cx="6326433" cy="1473224"/>
            <a:chOff x="5556292" y="4731758"/>
            <a:chExt cx="6326433" cy="1473224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A0B196D-65D0-4562-B0DF-C347712F43CB}"/>
                </a:ext>
              </a:extLst>
            </p:cNvPr>
            <p:cNvSpPr txBox="1"/>
            <p:nvPr/>
          </p:nvSpPr>
          <p:spPr>
            <a:xfrm>
              <a:off x="5556292" y="4731758"/>
              <a:ext cx="6326433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ZA" altLang="ko-KR" sz="4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Which Hand?</a:t>
              </a:r>
              <a:endParaRPr lang="ko-KR" altLang="en-US" sz="4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C2FA89F-2526-4551-AEAE-0E4D19D4379D}"/>
                </a:ext>
              </a:extLst>
            </p:cNvPr>
            <p:cNvSpPr txBox="1"/>
            <p:nvPr/>
          </p:nvSpPr>
          <p:spPr>
            <a:xfrm>
              <a:off x="5561550" y="5497096"/>
              <a:ext cx="631591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Robyn Gebbie and Jesse van der Merwe</a:t>
              </a:r>
            </a:p>
            <a:p>
              <a:pPr algn="ctr"/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Project 22P59, Group 22G05</a:t>
              </a:r>
            </a:p>
          </p:txBody>
        </p:sp>
      </p:grpSp>
      <p:pic>
        <p:nvPicPr>
          <p:cNvPr id="7" name="Picture 6" descr="A person with long hair&#10;&#10;Description automatically generated with low confidence">
            <a:extLst>
              <a:ext uri="{FF2B5EF4-FFF2-40B4-BE49-F238E27FC236}">
                <a16:creationId xmlns:a16="http://schemas.microsoft.com/office/drawing/2014/main" id="{2CD4315E-5F88-2550-9F56-83A5E3AED4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703666" y="4851400"/>
            <a:ext cx="1494684" cy="201977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0186D9C-B36A-D61A-CF64-28A21277FE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58791" y="5064824"/>
            <a:ext cx="1642752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978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F2D63307-1297-ED27-5106-F01DAE3749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8961740"/>
              </p:ext>
            </p:extLst>
          </p:nvPr>
        </p:nvGraphicFramePr>
        <p:xfrm>
          <a:off x="0" y="1825885"/>
          <a:ext cx="12192010" cy="35970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3081642503"/>
                    </a:ext>
                  </a:extLst>
                </a:gridCol>
                <a:gridCol w="1143001">
                  <a:extLst>
                    <a:ext uri="{9D8B030D-6E8A-4147-A177-3AD203B41FA5}">
                      <a16:colId xmlns:a16="http://schemas.microsoft.com/office/drawing/2014/main" val="1218878982"/>
                    </a:ext>
                  </a:extLst>
                </a:gridCol>
                <a:gridCol w="1143001">
                  <a:extLst>
                    <a:ext uri="{9D8B030D-6E8A-4147-A177-3AD203B41FA5}">
                      <a16:colId xmlns:a16="http://schemas.microsoft.com/office/drawing/2014/main" val="2606748996"/>
                    </a:ext>
                  </a:extLst>
                </a:gridCol>
                <a:gridCol w="1143001">
                  <a:extLst>
                    <a:ext uri="{9D8B030D-6E8A-4147-A177-3AD203B41FA5}">
                      <a16:colId xmlns:a16="http://schemas.microsoft.com/office/drawing/2014/main" val="650204923"/>
                    </a:ext>
                  </a:extLst>
                </a:gridCol>
                <a:gridCol w="1143001">
                  <a:extLst>
                    <a:ext uri="{9D8B030D-6E8A-4147-A177-3AD203B41FA5}">
                      <a16:colId xmlns:a16="http://schemas.microsoft.com/office/drawing/2014/main" val="3746308796"/>
                    </a:ext>
                  </a:extLst>
                </a:gridCol>
                <a:gridCol w="1143001">
                  <a:extLst>
                    <a:ext uri="{9D8B030D-6E8A-4147-A177-3AD203B41FA5}">
                      <a16:colId xmlns:a16="http://schemas.microsoft.com/office/drawing/2014/main" val="4287761250"/>
                    </a:ext>
                  </a:extLst>
                </a:gridCol>
                <a:gridCol w="1143001">
                  <a:extLst>
                    <a:ext uri="{9D8B030D-6E8A-4147-A177-3AD203B41FA5}">
                      <a16:colId xmlns:a16="http://schemas.microsoft.com/office/drawing/2014/main" val="1046561137"/>
                    </a:ext>
                  </a:extLst>
                </a:gridCol>
                <a:gridCol w="1143001">
                  <a:extLst>
                    <a:ext uri="{9D8B030D-6E8A-4147-A177-3AD203B41FA5}">
                      <a16:colId xmlns:a16="http://schemas.microsoft.com/office/drawing/2014/main" val="1987107342"/>
                    </a:ext>
                  </a:extLst>
                </a:gridCol>
                <a:gridCol w="1143001">
                  <a:extLst>
                    <a:ext uri="{9D8B030D-6E8A-4147-A177-3AD203B41FA5}">
                      <a16:colId xmlns:a16="http://schemas.microsoft.com/office/drawing/2014/main" val="270998060"/>
                    </a:ext>
                  </a:extLst>
                </a:gridCol>
                <a:gridCol w="1143001">
                  <a:extLst>
                    <a:ext uri="{9D8B030D-6E8A-4147-A177-3AD203B41FA5}">
                      <a16:colId xmlns:a16="http://schemas.microsoft.com/office/drawing/2014/main" val="487807623"/>
                    </a:ext>
                  </a:extLst>
                </a:gridCol>
                <a:gridCol w="1143001">
                  <a:extLst>
                    <a:ext uri="{9D8B030D-6E8A-4147-A177-3AD203B41FA5}">
                      <a16:colId xmlns:a16="http://schemas.microsoft.com/office/drawing/2014/main" val="1411652224"/>
                    </a:ext>
                  </a:extLst>
                </a:gridCol>
              </a:tblGrid>
              <a:tr h="392283">
                <a:tc>
                  <a:txBody>
                    <a:bodyPr/>
                    <a:lstStyle/>
                    <a:p>
                      <a:r>
                        <a:rPr lang="en-ZA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Hand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Before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 Week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 Month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 Months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 Months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 Year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 Years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 Years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 Years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 Years…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62485313"/>
                  </a:ext>
                </a:extLst>
              </a:tr>
              <a:tr h="1604532">
                <a:tc>
                  <a:txBody>
                    <a:bodyPr/>
                    <a:lstStyle/>
                    <a:p>
                      <a:pPr algn="ctr"/>
                      <a:r>
                        <a:rPr lang="en-ZA" sz="18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TREATED</a:t>
                      </a:r>
                    </a:p>
                  </a:txBody>
                  <a:tcPr vert="vert27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9606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ZA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T w="38100" cmpd="sng">
                      <a:noFill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ZA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T w="38100" cmpd="sng">
                      <a:noFill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ZA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T w="38100" cmpd="sng">
                      <a:noFill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ZA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T w="38100" cmpd="sng">
                      <a:noFill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ZA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T w="38100" cmpd="sng">
                      <a:noFill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ZA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T w="38100" cmpd="sng">
                      <a:noFill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ZA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T w="38100" cmpd="sng">
                      <a:noFill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ZA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T w="38100" cmpd="sng">
                      <a:noFill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ZA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T w="38100" cmpd="sng">
                      <a:noFill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ZA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T w="38100" cmpd="sng">
                      <a:noFill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6501016"/>
                  </a:ext>
                </a:extLst>
              </a:tr>
              <a:tr h="1600200">
                <a:tc>
                  <a:txBody>
                    <a:bodyPr/>
                    <a:lstStyle/>
                    <a:p>
                      <a:pPr algn="ctr"/>
                      <a:r>
                        <a:rPr lang="en-ZA" sz="18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UNTREATED</a:t>
                      </a:r>
                    </a:p>
                  </a:txBody>
                  <a:tcPr vert="vert27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9606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ZA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ZA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ZA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ZA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ZA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ZA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ZA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ZA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ZA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ZA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065505"/>
                  </a:ext>
                </a:extLst>
              </a:tr>
            </a:tbl>
          </a:graphicData>
        </a:graphic>
      </p:graphicFrame>
      <p:grpSp>
        <p:nvGrpSpPr>
          <p:cNvPr id="46" name="Group 45">
            <a:extLst>
              <a:ext uri="{FF2B5EF4-FFF2-40B4-BE49-F238E27FC236}">
                <a16:creationId xmlns:a16="http://schemas.microsoft.com/office/drawing/2014/main" id="{E21DA7CA-C4CD-8C56-8A76-28D75AFB4D0A}"/>
              </a:ext>
            </a:extLst>
          </p:cNvPr>
          <p:cNvGrpSpPr/>
          <p:nvPr/>
        </p:nvGrpSpPr>
        <p:grpSpPr>
          <a:xfrm>
            <a:off x="765355" y="2033558"/>
            <a:ext cx="11018182" cy="3608611"/>
            <a:chOff x="765355" y="1417608"/>
            <a:chExt cx="11018182" cy="3608611"/>
          </a:xfrm>
        </p:grpSpPr>
        <p:pic>
          <p:nvPicPr>
            <p:cNvPr id="7" name="Picture 6" descr="Diagram&#10;&#10;Description automatically generated with medium confidence">
              <a:extLst>
                <a:ext uri="{FF2B5EF4-FFF2-40B4-BE49-F238E27FC236}">
                  <a16:creationId xmlns:a16="http://schemas.microsoft.com/office/drawing/2014/main" id="{00A676F9-A270-EEA5-3807-FD3911CD6B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6956" y="1593850"/>
              <a:ext cx="1139599" cy="1612900"/>
            </a:xfrm>
            <a:prstGeom prst="rect">
              <a:avLst/>
            </a:prstGeom>
          </p:spPr>
        </p:pic>
        <p:pic>
          <p:nvPicPr>
            <p:cNvPr id="9" name="Picture 8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1C5FA75E-BA34-7AE6-EF33-C94E466D071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355" y="3206750"/>
              <a:ext cx="1141200" cy="1615166"/>
            </a:xfrm>
            <a:prstGeom prst="rect">
              <a:avLst/>
            </a:prstGeom>
          </p:spPr>
        </p:pic>
        <p:pic>
          <p:nvPicPr>
            <p:cNvPr id="11" name="Picture 10" descr="Diagram, engineering drawing&#10;&#10;Description automatically generated">
              <a:extLst>
                <a:ext uri="{FF2B5EF4-FFF2-40B4-BE49-F238E27FC236}">
                  <a16:creationId xmlns:a16="http://schemas.microsoft.com/office/drawing/2014/main" id="{12FEC469-6458-FC94-2DAC-57685191D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6555" y="1591584"/>
              <a:ext cx="1141200" cy="1615166"/>
            </a:xfrm>
            <a:prstGeom prst="rect">
              <a:avLst/>
            </a:prstGeom>
          </p:spPr>
        </p:pic>
        <p:pic>
          <p:nvPicPr>
            <p:cNvPr id="13" name="Picture 12" descr="Diagram, engineering drawing&#10;&#10;Description automatically generated">
              <a:extLst>
                <a:ext uri="{FF2B5EF4-FFF2-40B4-BE49-F238E27FC236}">
                  <a16:creationId xmlns:a16="http://schemas.microsoft.com/office/drawing/2014/main" id="{55621F3F-B3A2-B3DB-46DB-42727085DB5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6555" y="3199267"/>
              <a:ext cx="1141200" cy="1615166"/>
            </a:xfrm>
            <a:prstGeom prst="rect">
              <a:avLst/>
            </a:prstGeom>
          </p:spPr>
        </p:pic>
        <p:pic>
          <p:nvPicPr>
            <p:cNvPr id="15" name="Picture 14" descr="Diagram&#10;&#10;Description automatically generated">
              <a:extLst>
                <a:ext uri="{FF2B5EF4-FFF2-40B4-BE49-F238E27FC236}">
                  <a16:creationId xmlns:a16="http://schemas.microsoft.com/office/drawing/2014/main" id="{708EE8B0-9DA3-1141-20BE-90093D24CE8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78682" y="3214302"/>
              <a:ext cx="1141200" cy="1615166"/>
            </a:xfrm>
            <a:prstGeom prst="rect">
              <a:avLst/>
            </a:prstGeom>
          </p:spPr>
        </p:pic>
        <p:pic>
          <p:nvPicPr>
            <p:cNvPr id="17" name="Picture 16" descr="Diagram&#10;&#10;Description automatically generated">
              <a:extLst>
                <a:ext uri="{FF2B5EF4-FFF2-40B4-BE49-F238E27FC236}">
                  <a16:creationId xmlns:a16="http://schemas.microsoft.com/office/drawing/2014/main" id="{1C77A68B-5C36-3A25-C7F0-970D7999A60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78682" y="1599136"/>
              <a:ext cx="1141200" cy="1615166"/>
            </a:xfrm>
            <a:prstGeom prst="rect">
              <a:avLst/>
            </a:prstGeom>
          </p:spPr>
        </p:pic>
        <p:pic>
          <p:nvPicPr>
            <p:cNvPr id="19" name="Picture 18" descr="Diagram&#10;&#10;Description automatically generated">
              <a:extLst>
                <a:ext uri="{FF2B5EF4-FFF2-40B4-BE49-F238E27FC236}">
                  <a16:creationId xmlns:a16="http://schemas.microsoft.com/office/drawing/2014/main" id="{70AE66A1-D936-A999-D279-4149BA79D20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19882" y="3214302"/>
              <a:ext cx="1141200" cy="1615166"/>
            </a:xfrm>
            <a:prstGeom prst="rect">
              <a:avLst/>
            </a:prstGeom>
          </p:spPr>
        </p:pic>
        <p:pic>
          <p:nvPicPr>
            <p:cNvPr id="21" name="Picture 20" descr="Diagram, engineering drawing&#10;&#10;Description automatically generated">
              <a:extLst>
                <a:ext uri="{FF2B5EF4-FFF2-40B4-BE49-F238E27FC236}">
                  <a16:creationId xmlns:a16="http://schemas.microsoft.com/office/drawing/2014/main" id="{C75096D7-E7C3-EDCB-49A5-FFC05A6FDAB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19882" y="1606619"/>
              <a:ext cx="1141200" cy="1615166"/>
            </a:xfrm>
            <a:prstGeom prst="rect">
              <a:avLst/>
            </a:prstGeom>
          </p:spPr>
        </p:pic>
        <p:pic>
          <p:nvPicPr>
            <p:cNvPr id="23" name="Picture 22" descr="Diagram, engineering drawing&#10;&#10;Description automatically generated">
              <a:extLst>
                <a:ext uri="{FF2B5EF4-FFF2-40B4-BE49-F238E27FC236}">
                  <a16:creationId xmlns:a16="http://schemas.microsoft.com/office/drawing/2014/main" id="{E64B898D-A6E5-727A-E5FB-0645263B673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27029" y="3229269"/>
              <a:ext cx="1141200" cy="1615166"/>
            </a:xfrm>
            <a:prstGeom prst="rect">
              <a:avLst/>
            </a:prstGeom>
          </p:spPr>
        </p:pic>
        <p:pic>
          <p:nvPicPr>
            <p:cNvPr id="25" name="Picture 24" descr="Diagram, engineering drawing&#10;&#10;Description automatically generated">
              <a:extLst>
                <a:ext uri="{FF2B5EF4-FFF2-40B4-BE49-F238E27FC236}">
                  <a16:creationId xmlns:a16="http://schemas.microsoft.com/office/drawing/2014/main" id="{1893E800-8BED-B85B-C03D-918E447D1A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87354" y="1606619"/>
              <a:ext cx="1141200" cy="1615166"/>
            </a:xfrm>
            <a:prstGeom prst="rect">
              <a:avLst/>
            </a:prstGeom>
          </p:spPr>
        </p:pic>
        <p:pic>
          <p:nvPicPr>
            <p:cNvPr id="29" name="Picture 28" descr="Diagram&#10;&#10;Description automatically generated">
              <a:extLst>
                <a:ext uri="{FF2B5EF4-FFF2-40B4-BE49-F238E27FC236}">
                  <a16:creationId xmlns:a16="http://schemas.microsoft.com/office/drawing/2014/main" id="{61EF5204-3011-204B-3DE2-2F51B36348F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64746" y="3187769"/>
              <a:ext cx="1141200" cy="1615166"/>
            </a:xfrm>
            <a:prstGeom prst="rect">
              <a:avLst/>
            </a:prstGeom>
          </p:spPr>
        </p:pic>
        <p:pic>
          <p:nvPicPr>
            <p:cNvPr id="31" name="Picture 30" descr="Diagram&#10;&#10;Description automatically generated">
              <a:extLst>
                <a:ext uri="{FF2B5EF4-FFF2-40B4-BE49-F238E27FC236}">
                  <a16:creationId xmlns:a16="http://schemas.microsoft.com/office/drawing/2014/main" id="{F089469F-1194-BF8C-1128-4706E72A23C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59481" y="1599136"/>
              <a:ext cx="1141200" cy="1615166"/>
            </a:xfrm>
            <a:prstGeom prst="rect">
              <a:avLst/>
            </a:prstGeom>
          </p:spPr>
        </p:pic>
        <p:pic>
          <p:nvPicPr>
            <p:cNvPr id="33" name="Picture 32" descr="Diagram&#10;&#10;Description automatically generated">
              <a:extLst>
                <a:ext uri="{FF2B5EF4-FFF2-40B4-BE49-F238E27FC236}">
                  <a16:creationId xmlns:a16="http://schemas.microsoft.com/office/drawing/2014/main" id="{54CFE2A5-6A0B-716F-FA53-A73F4A4D855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09609" y="3195526"/>
              <a:ext cx="1141200" cy="1615166"/>
            </a:xfrm>
            <a:prstGeom prst="rect">
              <a:avLst/>
            </a:prstGeom>
          </p:spPr>
        </p:pic>
        <p:pic>
          <p:nvPicPr>
            <p:cNvPr id="35" name="Picture 34" descr="Diagram, engineering drawing&#10;&#10;Description automatically generated">
              <a:extLst>
                <a:ext uri="{FF2B5EF4-FFF2-40B4-BE49-F238E27FC236}">
                  <a16:creationId xmlns:a16="http://schemas.microsoft.com/office/drawing/2014/main" id="{FD5BDDED-C8ED-9DF9-FCAE-48B72E00B1C4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99080" y="1599136"/>
              <a:ext cx="1141200" cy="1615166"/>
            </a:xfrm>
            <a:prstGeom prst="rect">
              <a:avLst/>
            </a:prstGeom>
          </p:spPr>
        </p:pic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DBDEF229-5CB9-3B2F-350D-99B3858C7FCD}"/>
                </a:ext>
              </a:extLst>
            </p:cNvPr>
            <p:cNvGrpSpPr/>
            <p:nvPr/>
          </p:nvGrpSpPr>
          <p:grpSpPr>
            <a:xfrm>
              <a:off x="3416663" y="1417865"/>
              <a:ext cx="369332" cy="3608354"/>
              <a:chOff x="3416663" y="1417865"/>
              <a:chExt cx="369332" cy="3608354"/>
            </a:xfrm>
          </p:grpSpPr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C0B1263-840B-1D39-DC3B-AB5F794971EA}"/>
                  </a:ext>
                </a:extLst>
              </p:cNvPr>
              <p:cNvSpPr txBox="1"/>
              <p:nvPr/>
            </p:nvSpPr>
            <p:spPr>
              <a:xfrm rot="18395724">
                <a:off x="2623768" y="2210760"/>
                <a:ext cx="19551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ZA" dirty="0">
                    <a:solidFill>
                      <a:schemeClr val="bg1">
                        <a:lumMod val="6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MISSING DATA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FA10264-80F7-4C0B-4E71-7A618218549F}"/>
                  </a:ext>
                </a:extLst>
              </p:cNvPr>
              <p:cNvSpPr txBox="1"/>
              <p:nvPr/>
            </p:nvSpPr>
            <p:spPr>
              <a:xfrm rot="18395724">
                <a:off x="2623768" y="3863993"/>
                <a:ext cx="19551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ZA" dirty="0">
                    <a:solidFill>
                      <a:schemeClr val="bg1">
                        <a:lumMod val="6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MISSING DATA</a:t>
                </a:r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EBEC2DA6-4DD4-2B7E-9211-2EFE46E82E4D}"/>
                </a:ext>
              </a:extLst>
            </p:cNvPr>
            <p:cNvGrpSpPr/>
            <p:nvPr/>
          </p:nvGrpSpPr>
          <p:grpSpPr>
            <a:xfrm>
              <a:off x="5724948" y="1417608"/>
              <a:ext cx="369332" cy="3608354"/>
              <a:chOff x="3416663" y="1417865"/>
              <a:chExt cx="369332" cy="3608354"/>
            </a:xfrm>
          </p:grpSpPr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3186FF0-BD5B-440B-8B5E-5F1515926B3F}"/>
                  </a:ext>
                </a:extLst>
              </p:cNvPr>
              <p:cNvSpPr txBox="1"/>
              <p:nvPr/>
            </p:nvSpPr>
            <p:spPr>
              <a:xfrm rot="18395724">
                <a:off x="2623768" y="2210760"/>
                <a:ext cx="19551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ZA" dirty="0">
                    <a:solidFill>
                      <a:schemeClr val="bg1">
                        <a:lumMod val="6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MISSING DATA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BB17A75E-842A-A0CD-7BFC-F09E454C6905}"/>
                  </a:ext>
                </a:extLst>
              </p:cNvPr>
              <p:cNvSpPr txBox="1"/>
              <p:nvPr/>
            </p:nvSpPr>
            <p:spPr>
              <a:xfrm rot="18395724">
                <a:off x="2623768" y="3863993"/>
                <a:ext cx="19551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ZA" dirty="0">
                    <a:solidFill>
                      <a:schemeClr val="bg1">
                        <a:lumMod val="6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MISSING DATA</a:t>
                </a:r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3E6860C1-85ED-17A3-3A7F-51DDFCA35A01}"/>
                </a:ext>
              </a:extLst>
            </p:cNvPr>
            <p:cNvGrpSpPr/>
            <p:nvPr/>
          </p:nvGrpSpPr>
          <p:grpSpPr>
            <a:xfrm>
              <a:off x="11414205" y="1417608"/>
              <a:ext cx="369332" cy="3608354"/>
              <a:chOff x="3416663" y="1417865"/>
              <a:chExt cx="369332" cy="3608354"/>
            </a:xfrm>
          </p:grpSpPr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1650E01F-226A-4B84-9881-A600CF356269}"/>
                  </a:ext>
                </a:extLst>
              </p:cNvPr>
              <p:cNvSpPr txBox="1"/>
              <p:nvPr/>
            </p:nvSpPr>
            <p:spPr>
              <a:xfrm rot="18395724">
                <a:off x="2623768" y="2210760"/>
                <a:ext cx="19551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ZA" dirty="0">
                    <a:solidFill>
                      <a:schemeClr val="bg1">
                        <a:lumMod val="6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MISSING DATA</a:t>
                </a: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7CC6272B-3DE9-92EB-8283-AF9A01C1FA4C}"/>
                  </a:ext>
                </a:extLst>
              </p:cNvPr>
              <p:cNvSpPr txBox="1"/>
              <p:nvPr/>
            </p:nvSpPr>
            <p:spPr>
              <a:xfrm rot="18395724">
                <a:off x="2623768" y="3863993"/>
                <a:ext cx="19551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ZA" dirty="0">
                    <a:solidFill>
                      <a:schemeClr val="bg1">
                        <a:lumMod val="6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MISSING DATA</a:t>
                </a:r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62BEFAE-C9D5-37B3-5C2B-90A2457304E1}"/>
              </a:ext>
            </a:extLst>
          </p:cNvPr>
          <p:cNvSpPr txBox="1"/>
          <p:nvPr/>
        </p:nvSpPr>
        <p:spPr>
          <a:xfrm>
            <a:off x="1" y="360120"/>
            <a:ext cx="12191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Data: Patient #5 Example</a:t>
            </a:r>
          </a:p>
        </p:txBody>
      </p:sp>
    </p:spTree>
    <p:extLst>
      <p:ext uri="{BB962C8B-B14F-4D97-AF65-F5344CB8AC3E}">
        <p14:creationId xmlns:p14="http://schemas.microsoft.com/office/powerpoint/2010/main" val="28139112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F2D63307-1297-ED27-5106-F01DAE3749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0847076"/>
              </p:ext>
            </p:extLst>
          </p:nvPr>
        </p:nvGraphicFramePr>
        <p:xfrm>
          <a:off x="0" y="1825885"/>
          <a:ext cx="12192010" cy="35970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3081642503"/>
                    </a:ext>
                  </a:extLst>
                </a:gridCol>
                <a:gridCol w="1143001">
                  <a:extLst>
                    <a:ext uri="{9D8B030D-6E8A-4147-A177-3AD203B41FA5}">
                      <a16:colId xmlns:a16="http://schemas.microsoft.com/office/drawing/2014/main" val="1218878982"/>
                    </a:ext>
                  </a:extLst>
                </a:gridCol>
                <a:gridCol w="1143001">
                  <a:extLst>
                    <a:ext uri="{9D8B030D-6E8A-4147-A177-3AD203B41FA5}">
                      <a16:colId xmlns:a16="http://schemas.microsoft.com/office/drawing/2014/main" val="2606748996"/>
                    </a:ext>
                  </a:extLst>
                </a:gridCol>
                <a:gridCol w="1143001">
                  <a:extLst>
                    <a:ext uri="{9D8B030D-6E8A-4147-A177-3AD203B41FA5}">
                      <a16:colId xmlns:a16="http://schemas.microsoft.com/office/drawing/2014/main" val="650204923"/>
                    </a:ext>
                  </a:extLst>
                </a:gridCol>
                <a:gridCol w="1143001">
                  <a:extLst>
                    <a:ext uri="{9D8B030D-6E8A-4147-A177-3AD203B41FA5}">
                      <a16:colId xmlns:a16="http://schemas.microsoft.com/office/drawing/2014/main" val="3746308796"/>
                    </a:ext>
                  </a:extLst>
                </a:gridCol>
                <a:gridCol w="1143001">
                  <a:extLst>
                    <a:ext uri="{9D8B030D-6E8A-4147-A177-3AD203B41FA5}">
                      <a16:colId xmlns:a16="http://schemas.microsoft.com/office/drawing/2014/main" val="4287761250"/>
                    </a:ext>
                  </a:extLst>
                </a:gridCol>
                <a:gridCol w="1143001">
                  <a:extLst>
                    <a:ext uri="{9D8B030D-6E8A-4147-A177-3AD203B41FA5}">
                      <a16:colId xmlns:a16="http://schemas.microsoft.com/office/drawing/2014/main" val="1046561137"/>
                    </a:ext>
                  </a:extLst>
                </a:gridCol>
                <a:gridCol w="1143001">
                  <a:extLst>
                    <a:ext uri="{9D8B030D-6E8A-4147-A177-3AD203B41FA5}">
                      <a16:colId xmlns:a16="http://schemas.microsoft.com/office/drawing/2014/main" val="1987107342"/>
                    </a:ext>
                  </a:extLst>
                </a:gridCol>
                <a:gridCol w="1143001">
                  <a:extLst>
                    <a:ext uri="{9D8B030D-6E8A-4147-A177-3AD203B41FA5}">
                      <a16:colId xmlns:a16="http://schemas.microsoft.com/office/drawing/2014/main" val="270998060"/>
                    </a:ext>
                  </a:extLst>
                </a:gridCol>
                <a:gridCol w="1143001">
                  <a:extLst>
                    <a:ext uri="{9D8B030D-6E8A-4147-A177-3AD203B41FA5}">
                      <a16:colId xmlns:a16="http://schemas.microsoft.com/office/drawing/2014/main" val="487807623"/>
                    </a:ext>
                  </a:extLst>
                </a:gridCol>
                <a:gridCol w="1143001">
                  <a:extLst>
                    <a:ext uri="{9D8B030D-6E8A-4147-A177-3AD203B41FA5}">
                      <a16:colId xmlns:a16="http://schemas.microsoft.com/office/drawing/2014/main" val="1411652224"/>
                    </a:ext>
                  </a:extLst>
                </a:gridCol>
              </a:tblGrid>
              <a:tr h="392283">
                <a:tc>
                  <a:txBody>
                    <a:bodyPr/>
                    <a:lstStyle/>
                    <a:p>
                      <a:r>
                        <a:rPr lang="en-ZA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Hand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Before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 Week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 Month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 Months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 Months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 Year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 Years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 Years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 Years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 Years…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2485313"/>
                  </a:ext>
                </a:extLst>
              </a:tr>
              <a:tr h="1604532">
                <a:tc>
                  <a:txBody>
                    <a:bodyPr/>
                    <a:lstStyle/>
                    <a:p>
                      <a:pPr algn="ctr"/>
                      <a:r>
                        <a:rPr lang="en-ZA" sz="18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TREATED</a:t>
                      </a:r>
                    </a:p>
                  </a:txBody>
                  <a:tcPr vert="vert27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ZA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T w="38100" cmpd="sng">
                      <a:noFill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ZA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T w="38100" cmpd="sng">
                      <a:noFill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ZA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T w="38100" cmpd="sng">
                      <a:noFill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ZA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T w="38100" cmpd="sng">
                      <a:noFill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ZA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T w="38100" cmpd="sng">
                      <a:noFill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ZA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T w="38100" cmpd="sng">
                      <a:noFill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ZA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T w="38100" cmpd="sng">
                      <a:noFill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ZA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T w="38100" cmpd="sng">
                      <a:noFill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ZA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T w="38100" cmpd="sng">
                      <a:noFill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ZA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T w="38100" cmpd="sng">
                      <a:noFill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6501016"/>
                  </a:ext>
                </a:extLst>
              </a:tr>
              <a:tr h="1600200">
                <a:tc>
                  <a:txBody>
                    <a:bodyPr/>
                    <a:lstStyle/>
                    <a:p>
                      <a:pPr algn="ctr"/>
                      <a:r>
                        <a:rPr lang="en-ZA" sz="18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UNTREATED</a:t>
                      </a:r>
                    </a:p>
                  </a:txBody>
                  <a:tcPr vert="vert27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ZA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ZA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ZA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ZA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ZA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ZA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ZA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ZA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ZA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ZA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065505"/>
                  </a:ext>
                </a:extLst>
              </a:tr>
            </a:tbl>
          </a:graphicData>
        </a:graphic>
      </p:graphicFrame>
      <p:grpSp>
        <p:nvGrpSpPr>
          <p:cNvPr id="46" name="Group 45">
            <a:extLst>
              <a:ext uri="{FF2B5EF4-FFF2-40B4-BE49-F238E27FC236}">
                <a16:creationId xmlns:a16="http://schemas.microsoft.com/office/drawing/2014/main" id="{E21DA7CA-C4CD-8C56-8A76-28D75AFB4D0A}"/>
              </a:ext>
            </a:extLst>
          </p:cNvPr>
          <p:cNvGrpSpPr/>
          <p:nvPr/>
        </p:nvGrpSpPr>
        <p:grpSpPr>
          <a:xfrm>
            <a:off x="765355" y="2033558"/>
            <a:ext cx="11018182" cy="3608611"/>
            <a:chOff x="765355" y="1417608"/>
            <a:chExt cx="11018182" cy="3608611"/>
          </a:xfrm>
        </p:grpSpPr>
        <p:pic>
          <p:nvPicPr>
            <p:cNvPr id="9" name="Picture 8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1C5FA75E-BA34-7AE6-EF33-C94E466D07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355" y="3206750"/>
              <a:ext cx="1141200" cy="1615166"/>
            </a:xfrm>
            <a:prstGeom prst="rect">
              <a:avLst/>
            </a:prstGeom>
          </p:spPr>
        </p:pic>
        <p:pic>
          <p:nvPicPr>
            <p:cNvPr id="13" name="Picture 12" descr="Diagram, engineering drawing&#10;&#10;Description automatically generated">
              <a:extLst>
                <a:ext uri="{FF2B5EF4-FFF2-40B4-BE49-F238E27FC236}">
                  <a16:creationId xmlns:a16="http://schemas.microsoft.com/office/drawing/2014/main" id="{55621F3F-B3A2-B3DB-46DB-42727085DB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6555" y="3199267"/>
              <a:ext cx="1141200" cy="1615166"/>
            </a:xfrm>
            <a:prstGeom prst="rect">
              <a:avLst/>
            </a:prstGeom>
          </p:spPr>
        </p:pic>
        <p:pic>
          <p:nvPicPr>
            <p:cNvPr id="15" name="Picture 14" descr="Diagram&#10;&#10;Description automatically generated">
              <a:extLst>
                <a:ext uri="{FF2B5EF4-FFF2-40B4-BE49-F238E27FC236}">
                  <a16:creationId xmlns:a16="http://schemas.microsoft.com/office/drawing/2014/main" id="{708EE8B0-9DA3-1141-20BE-90093D24CE8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78682" y="3214302"/>
              <a:ext cx="1141200" cy="1615166"/>
            </a:xfrm>
            <a:prstGeom prst="rect">
              <a:avLst/>
            </a:prstGeom>
          </p:spPr>
        </p:pic>
        <p:pic>
          <p:nvPicPr>
            <p:cNvPr id="17" name="Picture 16" descr="Diagram&#10;&#10;Description automatically generated">
              <a:extLst>
                <a:ext uri="{FF2B5EF4-FFF2-40B4-BE49-F238E27FC236}">
                  <a16:creationId xmlns:a16="http://schemas.microsoft.com/office/drawing/2014/main" id="{1C77A68B-5C36-3A25-C7F0-970D7999A60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78682" y="1599136"/>
              <a:ext cx="1141200" cy="1615166"/>
            </a:xfrm>
            <a:prstGeom prst="rect">
              <a:avLst/>
            </a:prstGeom>
          </p:spPr>
        </p:pic>
        <p:pic>
          <p:nvPicPr>
            <p:cNvPr id="19" name="Picture 18" descr="Diagram&#10;&#10;Description automatically generated">
              <a:extLst>
                <a:ext uri="{FF2B5EF4-FFF2-40B4-BE49-F238E27FC236}">
                  <a16:creationId xmlns:a16="http://schemas.microsoft.com/office/drawing/2014/main" id="{70AE66A1-D936-A999-D279-4149BA79D20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19882" y="3214302"/>
              <a:ext cx="1141200" cy="1615166"/>
            </a:xfrm>
            <a:prstGeom prst="rect">
              <a:avLst/>
            </a:prstGeom>
          </p:spPr>
        </p:pic>
        <p:pic>
          <p:nvPicPr>
            <p:cNvPr id="21" name="Picture 20" descr="Diagram, engineering drawing&#10;&#10;Description automatically generated">
              <a:extLst>
                <a:ext uri="{FF2B5EF4-FFF2-40B4-BE49-F238E27FC236}">
                  <a16:creationId xmlns:a16="http://schemas.microsoft.com/office/drawing/2014/main" id="{C75096D7-E7C3-EDCB-49A5-FFC05A6FDAB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19882" y="1606619"/>
              <a:ext cx="1141200" cy="1615166"/>
            </a:xfrm>
            <a:prstGeom prst="rect">
              <a:avLst/>
            </a:prstGeom>
          </p:spPr>
        </p:pic>
        <p:pic>
          <p:nvPicPr>
            <p:cNvPr id="23" name="Picture 22" descr="Diagram, engineering drawing&#10;&#10;Description automatically generated">
              <a:extLst>
                <a:ext uri="{FF2B5EF4-FFF2-40B4-BE49-F238E27FC236}">
                  <a16:creationId xmlns:a16="http://schemas.microsoft.com/office/drawing/2014/main" id="{E64B898D-A6E5-727A-E5FB-0645263B673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27029" y="3229269"/>
              <a:ext cx="1141200" cy="1615166"/>
            </a:xfrm>
            <a:prstGeom prst="rect">
              <a:avLst/>
            </a:prstGeom>
          </p:spPr>
        </p:pic>
        <p:pic>
          <p:nvPicPr>
            <p:cNvPr id="25" name="Picture 24" descr="Diagram, engineering drawing&#10;&#10;Description automatically generated">
              <a:extLst>
                <a:ext uri="{FF2B5EF4-FFF2-40B4-BE49-F238E27FC236}">
                  <a16:creationId xmlns:a16="http://schemas.microsoft.com/office/drawing/2014/main" id="{1893E800-8BED-B85B-C03D-918E447D1A4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87354" y="1606619"/>
              <a:ext cx="1141200" cy="1615166"/>
            </a:xfrm>
            <a:prstGeom prst="rect">
              <a:avLst/>
            </a:prstGeom>
          </p:spPr>
        </p:pic>
        <p:pic>
          <p:nvPicPr>
            <p:cNvPr id="7" name="Picture 6" descr="Diagram&#10;&#10;Description automatically generated with medium confidence">
              <a:extLst>
                <a:ext uri="{FF2B5EF4-FFF2-40B4-BE49-F238E27FC236}">
                  <a16:creationId xmlns:a16="http://schemas.microsoft.com/office/drawing/2014/main" id="{00A676F9-A270-EEA5-3807-FD3911CD6BC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6956" y="1593850"/>
              <a:ext cx="1139599" cy="1612900"/>
            </a:xfrm>
            <a:prstGeom prst="rect">
              <a:avLst/>
            </a:prstGeom>
            <a:ln w="28575">
              <a:solidFill>
                <a:schemeClr val="accent1"/>
              </a:solidFill>
            </a:ln>
          </p:spPr>
        </p:pic>
        <p:pic>
          <p:nvPicPr>
            <p:cNvPr id="29" name="Picture 28" descr="Diagram&#10;&#10;Description automatically generated">
              <a:extLst>
                <a:ext uri="{FF2B5EF4-FFF2-40B4-BE49-F238E27FC236}">
                  <a16:creationId xmlns:a16="http://schemas.microsoft.com/office/drawing/2014/main" id="{61EF5204-3011-204B-3DE2-2F51B36348F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64746" y="3187769"/>
              <a:ext cx="1141200" cy="1615166"/>
            </a:xfrm>
            <a:prstGeom prst="rect">
              <a:avLst/>
            </a:prstGeom>
          </p:spPr>
        </p:pic>
        <p:pic>
          <p:nvPicPr>
            <p:cNvPr id="11" name="Picture 10" descr="Diagram, engineering drawing&#10;&#10;Description automatically generated">
              <a:extLst>
                <a:ext uri="{FF2B5EF4-FFF2-40B4-BE49-F238E27FC236}">
                  <a16:creationId xmlns:a16="http://schemas.microsoft.com/office/drawing/2014/main" id="{12FEC469-6458-FC94-2DAC-57685191D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6555" y="1591584"/>
              <a:ext cx="1141200" cy="1615166"/>
            </a:xfrm>
            <a:prstGeom prst="rect">
              <a:avLst/>
            </a:prstGeom>
            <a:ln w="28575">
              <a:solidFill>
                <a:schemeClr val="accent1"/>
              </a:solidFill>
            </a:ln>
          </p:spPr>
        </p:pic>
        <p:pic>
          <p:nvPicPr>
            <p:cNvPr id="31" name="Picture 30" descr="Diagram&#10;&#10;Description automatically generated">
              <a:extLst>
                <a:ext uri="{FF2B5EF4-FFF2-40B4-BE49-F238E27FC236}">
                  <a16:creationId xmlns:a16="http://schemas.microsoft.com/office/drawing/2014/main" id="{F089469F-1194-BF8C-1128-4706E72A23C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59481" y="1599136"/>
              <a:ext cx="1141200" cy="1615166"/>
            </a:xfrm>
            <a:prstGeom prst="rect">
              <a:avLst/>
            </a:prstGeom>
          </p:spPr>
        </p:pic>
        <p:pic>
          <p:nvPicPr>
            <p:cNvPr id="33" name="Picture 32" descr="Diagram&#10;&#10;Description automatically generated">
              <a:extLst>
                <a:ext uri="{FF2B5EF4-FFF2-40B4-BE49-F238E27FC236}">
                  <a16:creationId xmlns:a16="http://schemas.microsoft.com/office/drawing/2014/main" id="{54CFE2A5-6A0B-716F-FA53-A73F4A4D855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09609" y="3195526"/>
              <a:ext cx="1141200" cy="1615166"/>
            </a:xfrm>
            <a:prstGeom prst="rect">
              <a:avLst/>
            </a:prstGeom>
          </p:spPr>
        </p:pic>
        <p:pic>
          <p:nvPicPr>
            <p:cNvPr id="35" name="Picture 34" descr="Diagram, engineering drawing&#10;&#10;Description automatically generated">
              <a:extLst>
                <a:ext uri="{FF2B5EF4-FFF2-40B4-BE49-F238E27FC236}">
                  <a16:creationId xmlns:a16="http://schemas.microsoft.com/office/drawing/2014/main" id="{FD5BDDED-C8ED-9DF9-FCAE-48B72E00B1C4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99080" y="1599136"/>
              <a:ext cx="1141200" cy="1615166"/>
            </a:xfrm>
            <a:prstGeom prst="rect">
              <a:avLst/>
            </a:prstGeom>
          </p:spPr>
        </p:pic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DBDEF229-5CB9-3B2F-350D-99B3858C7FCD}"/>
                </a:ext>
              </a:extLst>
            </p:cNvPr>
            <p:cNvGrpSpPr/>
            <p:nvPr/>
          </p:nvGrpSpPr>
          <p:grpSpPr>
            <a:xfrm>
              <a:off x="3416663" y="1417865"/>
              <a:ext cx="369332" cy="3608354"/>
              <a:chOff x="3416663" y="1417865"/>
              <a:chExt cx="369332" cy="3608354"/>
            </a:xfrm>
          </p:grpSpPr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C0B1263-840B-1D39-DC3B-AB5F794971EA}"/>
                  </a:ext>
                </a:extLst>
              </p:cNvPr>
              <p:cNvSpPr txBox="1"/>
              <p:nvPr/>
            </p:nvSpPr>
            <p:spPr>
              <a:xfrm rot="18395724">
                <a:off x="2623768" y="2210760"/>
                <a:ext cx="19551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ZA" dirty="0">
                    <a:solidFill>
                      <a:schemeClr val="bg1">
                        <a:lumMod val="6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MISSING DATA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FA10264-80F7-4C0B-4E71-7A618218549F}"/>
                  </a:ext>
                </a:extLst>
              </p:cNvPr>
              <p:cNvSpPr txBox="1"/>
              <p:nvPr/>
            </p:nvSpPr>
            <p:spPr>
              <a:xfrm rot="18395724">
                <a:off x="2623768" y="3863993"/>
                <a:ext cx="19551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ZA" dirty="0">
                    <a:solidFill>
                      <a:schemeClr val="bg1">
                        <a:lumMod val="6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MISSING DATA</a:t>
                </a:r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EBEC2DA6-4DD4-2B7E-9211-2EFE46E82E4D}"/>
                </a:ext>
              </a:extLst>
            </p:cNvPr>
            <p:cNvGrpSpPr/>
            <p:nvPr/>
          </p:nvGrpSpPr>
          <p:grpSpPr>
            <a:xfrm>
              <a:off x="5724948" y="1417608"/>
              <a:ext cx="369332" cy="3608354"/>
              <a:chOff x="3416663" y="1417865"/>
              <a:chExt cx="369332" cy="3608354"/>
            </a:xfrm>
          </p:grpSpPr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3186FF0-BD5B-440B-8B5E-5F1515926B3F}"/>
                  </a:ext>
                </a:extLst>
              </p:cNvPr>
              <p:cNvSpPr txBox="1"/>
              <p:nvPr/>
            </p:nvSpPr>
            <p:spPr>
              <a:xfrm rot="18395724">
                <a:off x="2623768" y="2210760"/>
                <a:ext cx="19551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ZA" dirty="0">
                    <a:solidFill>
                      <a:schemeClr val="bg1">
                        <a:lumMod val="6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MISSING DATA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BB17A75E-842A-A0CD-7BFC-F09E454C6905}"/>
                  </a:ext>
                </a:extLst>
              </p:cNvPr>
              <p:cNvSpPr txBox="1"/>
              <p:nvPr/>
            </p:nvSpPr>
            <p:spPr>
              <a:xfrm rot="18395724">
                <a:off x="2623768" y="3863993"/>
                <a:ext cx="19551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ZA" dirty="0">
                    <a:solidFill>
                      <a:schemeClr val="bg1">
                        <a:lumMod val="6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MISSING DATA</a:t>
                </a:r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3E6860C1-85ED-17A3-3A7F-51DDFCA35A01}"/>
                </a:ext>
              </a:extLst>
            </p:cNvPr>
            <p:cNvGrpSpPr/>
            <p:nvPr/>
          </p:nvGrpSpPr>
          <p:grpSpPr>
            <a:xfrm>
              <a:off x="11414205" y="1417608"/>
              <a:ext cx="369332" cy="3608354"/>
              <a:chOff x="3416663" y="1417865"/>
              <a:chExt cx="369332" cy="3608354"/>
            </a:xfrm>
          </p:grpSpPr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1650E01F-226A-4B84-9881-A600CF356269}"/>
                  </a:ext>
                </a:extLst>
              </p:cNvPr>
              <p:cNvSpPr txBox="1"/>
              <p:nvPr/>
            </p:nvSpPr>
            <p:spPr>
              <a:xfrm rot="18395724">
                <a:off x="2623768" y="2210760"/>
                <a:ext cx="19551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ZA" dirty="0">
                    <a:solidFill>
                      <a:schemeClr val="bg1">
                        <a:lumMod val="6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MISSING DATA</a:t>
                </a: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7CC6272B-3DE9-92EB-8283-AF9A01C1FA4C}"/>
                  </a:ext>
                </a:extLst>
              </p:cNvPr>
              <p:cNvSpPr txBox="1"/>
              <p:nvPr/>
            </p:nvSpPr>
            <p:spPr>
              <a:xfrm rot="18395724">
                <a:off x="2623768" y="3863993"/>
                <a:ext cx="19551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ZA" dirty="0">
                    <a:solidFill>
                      <a:schemeClr val="bg1">
                        <a:lumMod val="6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MISSING DATA</a:t>
                </a:r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62BEFAE-C9D5-37B3-5C2B-90A2457304E1}"/>
              </a:ext>
            </a:extLst>
          </p:cNvPr>
          <p:cNvSpPr txBox="1"/>
          <p:nvPr/>
        </p:nvSpPr>
        <p:spPr>
          <a:xfrm>
            <a:off x="1" y="360120"/>
            <a:ext cx="12191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Data: Patient #5 Example</a:t>
            </a:r>
          </a:p>
        </p:txBody>
      </p:sp>
    </p:spTree>
    <p:extLst>
      <p:ext uri="{BB962C8B-B14F-4D97-AF65-F5344CB8AC3E}">
        <p14:creationId xmlns:p14="http://schemas.microsoft.com/office/powerpoint/2010/main" val="40211755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F2D63307-1297-ED27-5106-F01DAE3749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5827049"/>
              </p:ext>
            </p:extLst>
          </p:nvPr>
        </p:nvGraphicFramePr>
        <p:xfrm>
          <a:off x="0" y="1825885"/>
          <a:ext cx="12192010" cy="35970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3081642503"/>
                    </a:ext>
                  </a:extLst>
                </a:gridCol>
                <a:gridCol w="1143001">
                  <a:extLst>
                    <a:ext uri="{9D8B030D-6E8A-4147-A177-3AD203B41FA5}">
                      <a16:colId xmlns:a16="http://schemas.microsoft.com/office/drawing/2014/main" val="1218878982"/>
                    </a:ext>
                  </a:extLst>
                </a:gridCol>
                <a:gridCol w="1143001">
                  <a:extLst>
                    <a:ext uri="{9D8B030D-6E8A-4147-A177-3AD203B41FA5}">
                      <a16:colId xmlns:a16="http://schemas.microsoft.com/office/drawing/2014/main" val="2606748996"/>
                    </a:ext>
                  </a:extLst>
                </a:gridCol>
                <a:gridCol w="1143001">
                  <a:extLst>
                    <a:ext uri="{9D8B030D-6E8A-4147-A177-3AD203B41FA5}">
                      <a16:colId xmlns:a16="http://schemas.microsoft.com/office/drawing/2014/main" val="650204923"/>
                    </a:ext>
                  </a:extLst>
                </a:gridCol>
                <a:gridCol w="1143001">
                  <a:extLst>
                    <a:ext uri="{9D8B030D-6E8A-4147-A177-3AD203B41FA5}">
                      <a16:colId xmlns:a16="http://schemas.microsoft.com/office/drawing/2014/main" val="3746308796"/>
                    </a:ext>
                  </a:extLst>
                </a:gridCol>
                <a:gridCol w="1143001">
                  <a:extLst>
                    <a:ext uri="{9D8B030D-6E8A-4147-A177-3AD203B41FA5}">
                      <a16:colId xmlns:a16="http://schemas.microsoft.com/office/drawing/2014/main" val="4287761250"/>
                    </a:ext>
                  </a:extLst>
                </a:gridCol>
                <a:gridCol w="1143001">
                  <a:extLst>
                    <a:ext uri="{9D8B030D-6E8A-4147-A177-3AD203B41FA5}">
                      <a16:colId xmlns:a16="http://schemas.microsoft.com/office/drawing/2014/main" val="1046561137"/>
                    </a:ext>
                  </a:extLst>
                </a:gridCol>
                <a:gridCol w="1143001">
                  <a:extLst>
                    <a:ext uri="{9D8B030D-6E8A-4147-A177-3AD203B41FA5}">
                      <a16:colId xmlns:a16="http://schemas.microsoft.com/office/drawing/2014/main" val="1987107342"/>
                    </a:ext>
                  </a:extLst>
                </a:gridCol>
                <a:gridCol w="1143001">
                  <a:extLst>
                    <a:ext uri="{9D8B030D-6E8A-4147-A177-3AD203B41FA5}">
                      <a16:colId xmlns:a16="http://schemas.microsoft.com/office/drawing/2014/main" val="270998060"/>
                    </a:ext>
                  </a:extLst>
                </a:gridCol>
                <a:gridCol w="1143001">
                  <a:extLst>
                    <a:ext uri="{9D8B030D-6E8A-4147-A177-3AD203B41FA5}">
                      <a16:colId xmlns:a16="http://schemas.microsoft.com/office/drawing/2014/main" val="487807623"/>
                    </a:ext>
                  </a:extLst>
                </a:gridCol>
                <a:gridCol w="1143001">
                  <a:extLst>
                    <a:ext uri="{9D8B030D-6E8A-4147-A177-3AD203B41FA5}">
                      <a16:colId xmlns:a16="http://schemas.microsoft.com/office/drawing/2014/main" val="1411652224"/>
                    </a:ext>
                  </a:extLst>
                </a:gridCol>
              </a:tblGrid>
              <a:tr h="392283">
                <a:tc>
                  <a:txBody>
                    <a:bodyPr/>
                    <a:lstStyle/>
                    <a:p>
                      <a:r>
                        <a:rPr lang="en-ZA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Hand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Before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 Week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 Month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 Months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 Months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 Year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 Years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 Years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 Years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 Years…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2485313"/>
                  </a:ext>
                </a:extLst>
              </a:tr>
              <a:tr h="1604532">
                <a:tc>
                  <a:txBody>
                    <a:bodyPr/>
                    <a:lstStyle/>
                    <a:p>
                      <a:pPr algn="ctr"/>
                      <a:r>
                        <a:rPr lang="en-ZA" sz="18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TREATED</a:t>
                      </a:r>
                    </a:p>
                  </a:txBody>
                  <a:tcPr vert="vert27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ZA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T w="38100" cmpd="sng">
                      <a:noFill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ZA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T w="38100" cmpd="sng">
                      <a:noFill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ZA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T w="38100" cmpd="sng">
                      <a:noFill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ZA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T w="38100" cmpd="sng">
                      <a:noFill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ZA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T w="38100" cmpd="sng">
                      <a:noFill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ZA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T w="38100" cmpd="sng">
                      <a:noFill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ZA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T w="38100" cmpd="sng">
                      <a:noFill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ZA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T w="38100" cmpd="sng">
                      <a:noFill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ZA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T w="38100" cmpd="sng">
                      <a:noFill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ZA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T w="38100" cmpd="sng">
                      <a:noFill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6501016"/>
                  </a:ext>
                </a:extLst>
              </a:tr>
              <a:tr h="1600200">
                <a:tc>
                  <a:txBody>
                    <a:bodyPr/>
                    <a:lstStyle/>
                    <a:p>
                      <a:pPr algn="ctr"/>
                      <a:r>
                        <a:rPr lang="en-ZA" sz="18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UNTREATED</a:t>
                      </a:r>
                    </a:p>
                  </a:txBody>
                  <a:tcPr vert="vert27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ZA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ZA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ZA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ZA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ZA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ZA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ZA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ZA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ZA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ZA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065505"/>
                  </a:ext>
                </a:extLst>
              </a:tr>
            </a:tbl>
          </a:graphicData>
        </a:graphic>
      </p:graphicFrame>
      <p:grpSp>
        <p:nvGrpSpPr>
          <p:cNvPr id="46" name="Group 45">
            <a:extLst>
              <a:ext uri="{FF2B5EF4-FFF2-40B4-BE49-F238E27FC236}">
                <a16:creationId xmlns:a16="http://schemas.microsoft.com/office/drawing/2014/main" id="{E21DA7CA-C4CD-8C56-8A76-28D75AFB4D0A}"/>
              </a:ext>
            </a:extLst>
          </p:cNvPr>
          <p:cNvGrpSpPr/>
          <p:nvPr/>
        </p:nvGrpSpPr>
        <p:grpSpPr>
          <a:xfrm>
            <a:off x="765355" y="2033558"/>
            <a:ext cx="11018182" cy="3608611"/>
            <a:chOff x="765355" y="1417608"/>
            <a:chExt cx="11018182" cy="3608611"/>
          </a:xfrm>
        </p:grpSpPr>
        <p:pic>
          <p:nvPicPr>
            <p:cNvPr id="9" name="Picture 8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1C5FA75E-BA34-7AE6-EF33-C94E466D07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355" y="3206750"/>
              <a:ext cx="1141200" cy="1615166"/>
            </a:xfrm>
            <a:prstGeom prst="rect">
              <a:avLst/>
            </a:prstGeom>
          </p:spPr>
        </p:pic>
        <p:pic>
          <p:nvPicPr>
            <p:cNvPr id="11" name="Picture 10" descr="Diagram, engineering drawing&#10;&#10;Description automatically generated">
              <a:extLst>
                <a:ext uri="{FF2B5EF4-FFF2-40B4-BE49-F238E27FC236}">
                  <a16:creationId xmlns:a16="http://schemas.microsoft.com/office/drawing/2014/main" id="{12FEC469-6458-FC94-2DAC-57685191D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6555" y="1591584"/>
              <a:ext cx="1141200" cy="1615166"/>
            </a:xfrm>
            <a:prstGeom prst="rect">
              <a:avLst/>
            </a:prstGeom>
          </p:spPr>
        </p:pic>
        <p:pic>
          <p:nvPicPr>
            <p:cNvPr id="13" name="Picture 12" descr="Diagram, engineering drawing&#10;&#10;Description automatically generated">
              <a:extLst>
                <a:ext uri="{FF2B5EF4-FFF2-40B4-BE49-F238E27FC236}">
                  <a16:creationId xmlns:a16="http://schemas.microsoft.com/office/drawing/2014/main" id="{55621F3F-B3A2-B3DB-46DB-42727085DB5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6555" y="3199267"/>
              <a:ext cx="1141200" cy="1615166"/>
            </a:xfrm>
            <a:prstGeom prst="rect">
              <a:avLst/>
            </a:prstGeom>
          </p:spPr>
        </p:pic>
        <p:pic>
          <p:nvPicPr>
            <p:cNvPr id="15" name="Picture 14" descr="Diagram&#10;&#10;Description automatically generated">
              <a:extLst>
                <a:ext uri="{FF2B5EF4-FFF2-40B4-BE49-F238E27FC236}">
                  <a16:creationId xmlns:a16="http://schemas.microsoft.com/office/drawing/2014/main" id="{708EE8B0-9DA3-1141-20BE-90093D24CE8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78682" y="3214302"/>
              <a:ext cx="1141200" cy="1615166"/>
            </a:xfrm>
            <a:prstGeom prst="rect">
              <a:avLst/>
            </a:prstGeom>
          </p:spPr>
        </p:pic>
        <p:pic>
          <p:nvPicPr>
            <p:cNvPr id="17" name="Picture 16" descr="Diagram&#10;&#10;Description automatically generated">
              <a:extLst>
                <a:ext uri="{FF2B5EF4-FFF2-40B4-BE49-F238E27FC236}">
                  <a16:creationId xmlns:a16="http://schemas.microsoft.com/office/drawing/2014/main" id="{1C77A68B-5C36-3A25-C7F0-970D7999A60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78682" y="1599136"/>
              <a:ext cx="1141200" cy="1615166"/>
            </a:xfrm>
            <a:prstGeom prst="rect">
              <a:avLst/>
            </a:prstGeom>
          </p:spPr>
        </p:pic>
        <p:pic>
          <p:nvPicPr>
            <p:cNvPr id="7" name="Picture 6" descr="Diagram&#10;&#10;Description automatically generated with medium confidence">
              <a:extLst>
                <a:ext uri="{FF2B5EF4-FFF2-40B4-BE49-F238E27FC236}">
                  <a16:creationId xmlns:a16="http://schemas.microsoft.com/office/drawing/2014/main" id="{00A676F9-A270-EEA5-3807-FD3911CD6BC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6956" y="1593850"/>
              <a:ext cx="1139599" cy="1612900"/>
            </a:xfrm>
            <a:prstGeom prst="rect">
              <a:avLst/>
            </a:prstGeom>
            <a:ln w="28575">
              <a:solidFill>
                <a:schemeClr val="accent1"/>
              </a:solidFill>
              <a:prstDash val="solid"/>
            </a:ln>
          </p:spPr>
        </p:pic>
        <p:pic>
          <p:nvPicPr>
            <p:cNvPr id="19" name="Picture 18" descr="Diagram&#10;&#10;Description automatically generated">
              <a:extLst>
                <a:ext uri="{FF2B5EF4-FFF2-40B4-BE49-F238E27FC236}">
                  <a16:creationId xmlns:a16="http://schemas.microsoft.com/office/drawing/2014/main" id="{70AE66A1-D936-A999-D279-4149BA79D20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19882" y="3214302"/>
              <a:ext cx="1141200" cy="1615166"/>
            </a:xfrm>
            <a:prstGeom prst="rect">
              <a:avLst/>
            </a:prstGeom>
          </p:spPr>
        </p:pic>
        <p:pic>
          <p:nvPicPr>
            <p:cNvPr id="21" name="Picture 20" descr="Diagram, engineering drawing&#10;&#10;Description automatically generated">
              <a:extLst>
                <a:ext uri="{FF2B5EF4-FFF2-40B4-BE49-F238E27FC236}">
                  <a16:creationId xmlns:a16="http://schemas.microsoft.com/office/drawing/2014/main" id="{C75096D7-E7C3-EDCB-49A5-FFC05A6FDAB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19882" y="1606619"/>
              <a:ext cx="1141200" cy="1615166"/>
            </a:xfrm>
            <a:prstGeom prst="rect">
              <a:avLst/>
            </a:prstGeom>
          </p:spPr>
        </p:pic>
        <p:pic>
          <p:nvPicPr>
            <p:cNvPr id="23" name="Picture 22" descr="Diagram, engineering drawing&#10;&#10;Description automatically generated">
              <a:extLst>
                <a:ext uri="{FF2B5EF4-FFF2-40B4-BE49-F238E27FC236}">
                  <a16:creationId xmlns:a16="http://schemas.microsoft.com/office/drawing/2014/main" id="{E64B898D-A6E5-727A-E5FB-0645263B673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27029" y="3229269"/>
              <a:ext cx="1141200" cy="1615166"/>
            </a:xfrm>
            <a:prstGeom prst="rect">
              <a:avLst/>
            </a:prstGeom>
          </p:spPr>
        </p:pic>
        <p:pic>
          <p:nvPicPr>
            <p:cNvPr id="25" name="Picture 24" descr="Diagram, engineering drawing&#10;&#10;Description automatically generated">
              <a:extLst>
                <a:ext uri="{FF2B5EF4-FFF2-40B4-BE49-F238E27FC236}">
                  <a16:creationId xmlns:a16="http://schemas.microsoft.com/office/drawing/2014/main" id="{1893E800-8BED-B85B-C03D-918E447D1A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87354" y="1606619"/>
              <a:ext cx="1141200" cy="1615166"/>
            </a:xfrm>
            <a:prstGeom prst="rect">
              <a:avLst/>
            </a:prstGeom>
          </p:spPr>
        </p:pic>
        <p:pic>
          <p:nvPicPr>
            <p:cNvPr id="29" name="Picture 28" descr="Diagram&#10;&#10;Description automatically generated">
              <a:extLst>
                <a:ext uri="{FF2B5EF4-FFF2-40B4-BE49-F238E27FC236}">
                  <a16:creationId xmlns:a16="http://schemas.microsoft.com/office/drawing/2014/main" id="{61EF5204-3011-204B-3DE2-2F51B36348F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64746" y="3187769"/>
              <a:ext cx="1141200" cy="1615166"/>
            </a:xfrm>
            <a:prstGeom prst="rect">
              <a:avLst/>
            </a:prstGeom>
          </p:spPr>
        </p:pic>
        <p:pic>
          <p:nvPicPr>
            <p:cNvPr id="31" name="Picture 30" descr="Diagram&#10;&#10;Description automatically generated">
              <a:extLst>
                <a:ext uri="{FF2B5EF4-FFF2-40B4-BE49-F238E27FC236}">
                  <a16:creationId xmlns:a16="http://schemas.microsoft.com/office/drawing/2014/main" id="{F089469F-1194-BF8C-1128-4706E72A23C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59481" y="1599136"/>
              <a:ext cx="1141200" cy="1615166"/>
            </a:xfrm>
            <a:prstGeom prst="rect">
              <a:avLst/>
            </a:prstGeom>
          </p:spPr>
        </p:pic>
        <p:pic>
          <p:nvPicPr>
            <p:cNvPr id="33" name="Picture 32" descr="Diagram&#10;&#10;Description automatically generated">
              <a:extLst>
                <a:ext uri="{FF2B5EF4-FFF2-40B4-BE49-F238E27FC236}">
                  <a16:creationId xmlns:a16="http://schemas.microsoft.com/office/drawing/2014/main" id="{54CFE2A5-6A0B-716F-FA53-A73F4A4D855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09609" y="3195526"/>
              <a:ext cx="1141200" cy="1615166"/>
            </a:xfrm>
            <a:prstGeom prst="rect">
              <a:avLst/>
            </a:prstGeom>
          </p:spPr>
        </p:pic>
        <p:pic>
          <p:nvPicPr>
            <p:cNvPr id="35" name="Picture 34" descr="Diagram, engineering drawing&#10;&#10;Description automatically generated">
              <a:extLst>
                <a:ext uri="{FF2B5EF4-FFF2-40B4-BE49-F238E27FC236}">
                  <a16:creationId xmlns:a16="http://schemas.microsoft.com/office/drawing/2014/main" id="{FD5BDDED-C8ED-9DF9-FCAE-48B72E00B1C4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99080" y="1599136"/>
              <a:ext cx="1141200" cy="1615166"/>
            </a:xfrm>
            <a:prstGeom prst="rect">
              <a:avLst/>
            </a:prstGeom>
          </p:spPr>
        </p:pic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DBDEF229-5CB9-3B2F-350D-99B3858C7FCD}"/>
                </a:ext>
              </a:extLst>
            </p:cNvPr>
            <p:cNvGrpSpPr/>
            <p:nvPr/>
          </p:nvGrpSpPr>
          <p:grpSpPr>
            <a:xfrm>
              <a:off x="3416663" y="1417865"/>
              <a:ext cx="369332" cy="3608354"/>
              <a:chOff x="3416663" y="1417865"/>
              <a:chExt cx="369332" cy="3608354"/>
            </a:xfrm>
          </p:grpSpPr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C0B1263-840B-1D39-DC3B-AB5F794971EA}"/>
                  </a:ext>
                </a:extLst>
              </p:cNvPr>
              <p:cNvSpPr txBox="1"/>
              <p:nvPr/>
            </p:nvSpPr>
            <p:spPr>
              <a:xfrm rot="18395724">
                <a:off x="2623768" y="2210760"/>
                <a:ext cx="19551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ZA" dirty="0">
                    <a:solidFill>
                      <a:schemeClr val="bg1">
                        <a:lumMod val="6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MISSING DATA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FA10264-80F7-4C0B-4E71-7A618218549F}"/>
                  </a:ext>
                </a:extLst>
              </p:cNvPr>
              <p:cNvSpPr txBox="1"/>
              <p:nvPr/>
            </p:nvSpPr>
            <p:spPr>
              <a:xfrm rot="18395724">
                <a:off x="2623768" y="3863993"/>
                <a:ext cx="19551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ZA" dirty="0">
                    <a:solidFill>
                      <a:schemeClr val="bg1">
                        <a:lumMod val="6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MISSING DATA</a:t>
                </a:r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EBEC2DA6-4DD4-2B7E-9211-2EFE46E82E4D}"/>
                </a:ext>
              </a:extLst>
            </p:cNvPr>
            <p:cNvGrpSpPr/>
            <p:nvPr/>
          </p:nvGrpSpPr>
          <p:grpSpPr>
            <a:xfrm>
              <a:off x="5724948" y="1417608"/>
              <a:ext cx="369332" cy="3608354"/>
              <a:chOff x="3416663" y="1417865"/>
              <a:chExt cx="369332" cy="3608354"/>
            </a:xfrm>
          </p:grpSpPr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3186FF0-BD5B-440B-8B5E-5F1515926B3F}"/>
                  </a:ext>
                </a:extLst>
              </p:cNvPr>
              <p:cNvSpPr txBox="1"/>
              <p:nvPr/>
            </p:nvSpPr>
            <p:spPr>
              <a:xfrm rot="18395724">
                <a:off x="2623768" y="2210760"/>
                <a:ext cx="19551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ZA" dirty="0">
                    <a:solidFill>
                      <a:schemeClr val="bg1">
                        <a:lumMod val="6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MISSING DATA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BB17A75E-842A-A0CD-7BFC-F09E454C6905}"/>
                  </a:ext>
                </a:extLst>
              </p:cNvPr>
              <p:cNvSpPr txBox="1"/>
              <p:nvPr/>
            </p:nvSpPr>
            <p:spPr>
              <a:xfrm rot="18395724">
                <a:off x="2623768" y="3863993"/>
                <a:ext cx="19551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ZA" dirty="0">
                    <a:solidFill>
                      <a:schemeClr val="bg1">
                        <a:lumMod val="6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MISSING DATA</a:t>
                </a:r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3E6860C1-85ED-17A3-3A7F-51DDFCA35A01}"/>
                </a:ext>
              </a:extLst>
            </p:cNvPr>
            <p:cNvGrpSpPr/>
            <p:nvPr/>
          </p:nvGrpSpPr>
          <p:grpSpPr>
            <a:xfrm>
              <a:off x="11414205" y="1417608"/>
              <a:ext cx="369332" cy="3608354"/>
              <a:chOff x="3416663" y="1417865"/>
              <a:chExt cx="369332" cy="3608354"/>
            </a:xfrm>
          </p:grpSpPr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1650E01F-226A-4B84-9881-A600CF356269}"/>
                  </a:ext>
                </a:extLst>
              </p:cNvPr>
              <p:cNvSpPr txBox="1"/>
              <p:nvPr/>
            </p:nvSpPr>
            <p:spPr>
              <a:xfrm rot="18395724">
                <a:off x="2623768" y="2210760"/>
                <a:ext cx="19551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ZA" dirty="0">
                    <a:solidFill>
                      <a:schemeClr val="bg1">
                        <a:lumMod val="6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MISSING DATA</a:t>
                </a: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7CC6272B-3DE9-92EB-8283-AF9A01C1FA4C}"/>
                  </a:ext>
                </a:extLst>
              </p:cNvPr>
              <p:cNvSpPr txBox="1"/>
              <p:nvPr/>
            </p:nvSpPr>
            <p:spPr>
              <a:xfrm rot="18395724">
                <a:off x="2623768" y="3863993"/>
                <a:ext cx="19551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ZA" dirty="0">
                    <a:solidFill>
                      <a:schemeClr val="bg1">
                        <a:lumMod val="6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MISSING DATA</a:t>
                </a:r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62BEFAE-C9D5-37B3-5C2B-90A2457304E1}"/>
              </a:ext>
            </a:extLst>
          </p:cNvPr>
          <p:cNvSpPr txBox="1"/>
          <p:nvPr/>
        </p:nvSpPr>
        <p:spPr>
          <a:xfrm>
            <a:off x="1" y="360120"/>
            <a:ext cx="12191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Data: Patient #5 Example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FAD379E-44B1-95BC-A64A-F461B5AF9F90}"/>
              </a:ext>
            </a:extLst>
          </p:cNvPr>
          <p:cNvCxnSpPr>
            <a:cxnSpLocks/>
          </p:cNvCxnSpPr>
          <p:nvPr/>
        </p:nvCxnSpPr>
        <p:spPr>
          <a:xfrm flipV="1">
            <a:off x="765355" y="1643292"/>
            <a:ext cx="877208" cy="564242"/>
          </a:xfrm>
          <a:prstGeom prst="line">
            <a:avLst/>
          </a:prstGeom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C8D56D3-1429-0A4D-4C01-14AD3DC9484F}"/>
              </a:ext>
            </a:extLst>
          </p:cNvPr>
          <p:cNvCxnSpPr>
            <a:cxnSpLocks/>
          </p:cNvCxnSpPr>
          <p:nvPr/>
        </p:nvCxnSpPr>
        <p:spPr>
          <a:xfrm>
            <a:off x="768557" y="3803719"/>
            <a:ext cx="870342" cy="2824851"/>
          </a:xfrm>
          <a:prstGeom prst="line">
            <a:avLst/>
          </a:prstGeom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Group 54">
            <a:extLst>
              <a:ext uri="{FF2B5EF4-FFF2-40B4-BE49-F238E27FC236}">
                <a16:creationId xmlns:a16="http://schemas.microsoft.com/office/drawing/2014/main" id="{BECB11EB-B25A-DE2C-0F89-4C6C24958004}"/>
              </a:ext>
            </a:extLst>
          </p:cNvPr>
          <p:cNvGrpSpPr/>
          <p:nvPr/>
        </p:nvGrpSpPr>
        <p:grpSpPr>
          <a:xfrm>
            <a:off x="1642563" y="1162084"/>
            <a:ext cx="3481612" cy="5438047"/>
            <a:chOff x="1642563" y="1162084"/>
            <a:chExt cx="3481612" cy="5438047"/>
          </a:xfrm>
        </p:grpSpPr>
        <p:pic>
          <p:nvPicPr>
            <p:cNvPr id="3" name="Picture 2" descr="Diagram&#10;&#10;Description automatically generated with medium confidence">
              <a:extLst>
                <a:ext uri="{FF2B5EF4-FFF2-40B4-BE49-F238E27FC236}">
                  <a16:creationId xmlns:a16="http://schemas.microsoft.com/office/drawing/2014/main" id="{6FC6565C-E33C-0982-C9BC-95CA3C875C7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2563" y="1672527"/>
              <a:ext cx="3481612" cy="4927604"/>
            </a:xfrm>
            <a:prstGeom prst="rect">
              <a:avLst/>
            </a:prstGeom>
            <a:ln w="28575">
              <a:solidFill>
                <a:schemeClr val="accent1"/>
              </a:solidFill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8567DF7-02CA-B74B-5C6D-696C758CE5E7}"/>
                </a:ext>
              </a:extLst>
            </p:cNvPr>
            <p:cNvSpPr txBox="1"/>
            <p:nvPr/>
          </p:nvSpPr>
          <p:spPr>
            <a:xfrm>
              <a:off x="2054544" y="1162084"/>
              <a:ext cx="2657651" cy="36933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9606D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ZA" b="1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BEFORE TREATMENT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714259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F2D63307-1297-ED27-5106-F01DAE3749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3445265"/>
              </p:ext>
            </p:extLst>
          </p:nvPr>
        </p:nvGraphicFramePr>
        <p:xfrm>
          <a:off x="0" y="1825885"/>
          <a:ext cx="12192010" cy="35970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3081642503"/>
                    </a:ext>
                  </a:extLst>
                </a:gridCol>
                <a:gridCol w="1143001">
                  <a:extLst>
                    <a:ext uri="{9D8B030D-6E8A-4147-A177-3AD203B41FA5}">
                      <a16:colId xmlns:a16="http://schemas.microsoft.com/office/drawing/2014/main" val="1218878982"/>
                    </a:ext>
                  </a:extLst>
                </a:gridCol>
                <a:gridCol w="1143001">
                  <a:extLst>
                    <a:ext uri="{9D8B030D-6E8A-4147-A177-3AD203B41FA5}">
                      <a16:colId xmlns:a16="http://schemas.microsoft.com/office/drawing/2014/main" val="2606748996"/>
                    </a:ext>
                  </a:extLst>
                </a:gridCol>
                <a:gridCol w="1143001">
                  <a:extLst>
                    <a:ext uri="{9D8B030D-6E8A-4147-A177-3AD203B41FA5}">
                      <a16:colId xmlns:a16="http://schemas.microsoft.com/office/drawing/2014/main" val="650204923"/>
                    </a:ext>
                  </a:extLst>
                </a:gridCol>
                <a:gridCol w="1143001">
                  <a:extLst>
                    <a:ext uri="{9D8B030D-6E8A-4147-A177-3AD203B41FA5}">
                      <a16:colId xmlns:a16="http://schemas.microsoft.com/office/drawing/2014/main" val="3746308796"/>
                    </a:ext>
                  </a:extLst>
                </a:gridCol>
                <a:gridCol w="1143001">
                  <a:extLst>
                    <a:ext uri="{9D8B030D-6E8A-4147-A177-3AD203B41FA5}">
                      <a16:colId xmlns:a16="http://schemas.microsoft.com/office/drawing/2014/main" val="4287761250"/>
                    </a:ext>
                  </a:extLst>
                </a:gridCol>
                <a:gridCol w="1143001">
                  <a:extLst>
                    <a:ext uri="{9D8B030D-6E8A-4147-A177-3AD203B41FA5}">
                      <a16:colId xmlns:a16="http://schemas.microsoft.com/office/drawing/2014/main" val="1046561137"/>
                    </a:ext>
                  </a:extLst>
                </a:gridCol>
                <a:gridCol w="1143001">
                  <a:extLst>
                    <a:ext uri="{9D8B030D-6E8A-4147-A177-3AD203B41FA5}">
                      <a16:colId xmlns:a16="http://schemas.microsoft.com/office/drawing/2014/main" val="1987107342"/>
                    </a:ext>
                  </a:extLst>
                </a:gridCol>
                <a:gridCol w="1143001">
                  <a:extLst>
                    <a:ext uri="{9D8B030D-6E8A-4147-A177-3AD203B41FA5}">
                      <a16:colId xmlns:a16="http://schemas.microsoft.com/office/drawing/2014/main" val="270998060"/>
                    </a:ext>
                  </a:extLst>
                </a:gridCol>
                <a:gridCol w="1143001">
                  <a:extLst>
                    <a:ext uri="{9D8B030D-6E8A-4147-A177-3AD203B41FA5}">
                      <a16:colId xmlns:a16="http://schemas.microsoft.com/office/drawing/2014/main" val="487807623"/>
                    </a:ext>
                  </a:extLst>
                </a:gridCol>
                <a:gridCol w="1143001">
                  <a:extLst>
                    <a:ext uri="{9D8B030D-6E8A-4147-A177-3AD203B41FA5}">
                      <a16:colId xmlns:a16="http://schemas.microsoft.com/office/drawing/2014/main" val="1411652224"/>
                    </a:ext>
                  </a:extLst>
                </a:gridCol>
              </a:tblGrid>
              <a:tr h="392283">
                <a:tc>
                  <a:txBody>
                    <a:bodyPr/>
                    <a:lstStyle/>
                    <a:p>
                      <a:r>
                        <a:rPr lang="en-ZA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Hand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Before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 Week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 Month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 Months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 Months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 Year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 Years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 Years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 Years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 Years…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2485313"/>
                  </a:ext>
                </a:extLst>
              </a:tr>
              <a:tr h="1604532">
                <a:tc>
                  <a:txBody>
                    <a:bodyPr/>
                    <a:lstStyle/>
                    <a:p>
                      <a:pPr algn="ctr"/>
                      <a:r>
                        <a:rPr lang="en-ZA" sz="18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TREATED</a:t>
                      </a:r>
                    </a:p>
                  </a:txBody>
                  <a:tcPr vert="vert27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ZA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T w="38100" cmpd="sng">
                      <a:noFill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ZA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T w="38100" cmpd="sng">
                      <a:noFill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ZA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T w="38100" cmpd="sng">
                      <a:noFill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ZA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T w="38100" cmpd="sng">
                      <a:noFill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ZA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T w="38100" cmpd="sng">
                      <a:noFill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ZA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T w="38100" cmpd="sng">
                      <a:noFill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ZA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T w="38100" cmpd="sng">
                      <a:noFill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ZA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T w="38100" cmpd="sng">
                      <a:noFill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ZA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T w="38100" cmpd="sng">
                      <a:noFill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ZA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T w="38100" cmpd="sng">
                      <a:noFill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6501016"/>
                  </a:ext>
                </a:extLst>
              </a:tr>
              <a:tr h="1600200">
                <a:tc>
                  <a:txBody>
                    <a:bodyPr/>
                    <a:lstStyle/>
                    <a:p>
                      <a:pPr algn="ctr"/>
                      <a:r>
                        <a:rPr lang="en-ZA" sz="18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UNTREATED</a:t>
                      </a:r>
                    </a:p>
                  </a:txBody>
                  <a:tcPr vert="vert27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ZA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ZA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ZA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ZA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ZA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ZA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ZA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ZA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ZA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ZA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065505"/>
                  </a:ext>
                </a:extLst>
              </a:tr>
            </a:tbl>
          </a:graphicData>
        </a:graphic>
      </p:graphicFrame>
      <p:grpSp>
        <p:nvGrpSpPr>
          <p:cNvPr id="46" name="Group 45">
            <a:extLst>
              <a:ext uri="{FF2B5EF4-FFF2-40B4-BE49-F238E27FC236}">
                <a16:creationId xmlns:a16="http://schemas.microsoft.com/office/drawing/2014/main" id="{E21DA7CA-C4CD-8C56-8A76-28D75AFB4D0A}"/>
              </a:ext>
            </a:extLst>
          </p:cNvPr>
          <p:cNvGrpSpPr/>
          <p:nvPr/>
        </p:nvGrpSpPr>
        <p:grpSpPr>
          <a:xfrm>
            <a:off x="765355" y="2033558"/>
            <a:ext cx="11018182" cy="3608611"/>
            <a:chOff x="765355" y="1417608"/>
            <a:chExt cx="11018182" cy="3608611"/>
          </a:xfrm>
        </p:grpSpPr>
        <p:pic>
          <p:nvPicPr>
            <p:cNvPr id="9" name="Picture 8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1C5FA75E-BA34-7AE6-EF33-C94E466D07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355" y="3206750"/>
              <a:ext cx="1141200" cy="1615166"/>
            </a:xfrm>
            <a:prstGeom prst="rect">
              <a:avLst/>
            </a:prstGeom>
          </p:spPr>
        </p:pic>
        <p:pic>
          <p:nvPicPr>
            <p:cNvPr id="11" name="Picture 10" descr="Diagram, engineering drawing&#10;&#10;Description automatically generated">
              <a:extLst>
                <a:ext uri="{FF2B5EF4-FFF2-40B4-BE49-F238E27FC236}">
                  <a16:creationId xmlns:a16="http://schemas.microsoft.com/office/drawing/2014/main" id="{12FEC469-6458-FC94-2DAC-57685191D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6555" y="1591584"/>
              <a:ext cx="1141200" cy="1615166"/>
            </a:xfrm>
            <a:prstGeom prst="rect">
              <a:avLst/>
            </a:prstGeom>
          </p:spPr>
        </p:pic>
        <p:pic>
          <p:nvPicPr>
            <p:cNvPr id="13" name="Picture 12" descr="Diagram, engineering drawing&#10;&#10;Description automatically generated">
              <a:extLst>
                <a:ext uri="{FF2B5EF4-FFF2-40B4-BE49-F238E27FC236}">
                  <a16:creationId xmlns:a16="http://schemas.microsoft.com/office/drawing/2014/main" id="{55621F3F-B3A2-B3DB-46DB-42727085DB5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6555" y="3199267"/>
              <a:ext cx="1141200" cy="1615166"/>
            </a:xfrm>
            <a:prstGeom prst="rect">
              <a:avLst/>
            </a:prstGeom>
          </p:spPr>
        </p:pic>
        <p:pic>
          <p:nvPicPr>
            <p:cNvPr id="15" name="Picture 14" descr="Diagram&#10;&#10;Description automatically generated">
              <a:extLst>
                <a:ext uri="{FF2B5EF4-FFF2-40B4-BE49-F238E27FC236}">
                  <a16:creationId xmlns:a16="http://schemas.microsoft.com/office/drawing/2014/main" id="{708EE8B0-9DA3-1141-20BE-90093D24CE8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78682" y="3214302"/>
              <a:ext cx="1141200" cy="1615166"/>
            </a:xfrm>
            <a:prstGeom prst="rect">
              <a:avLst/>
            </a:prstGeom>
          </p:spPr>
        </p:pic>
        <p:pic>
          <p:nvPicPr>
            <p:cNvPr id="17" name="Picture 16" descr="Diagram&#10;&#10;Description automatically generated">
              <a:extLst>
                <a:ext uri="{FF2B5EF4-FFF2-40B4-BE49-F238E27FC236}">
                  <a16:creationId xmlns:a16="http://schemas.microsoft.com/office/drawing/2014/main" id="{1C77A68B-5C36-3A25-C7F0-970D7999A60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78682" y="1599136"/>
              <a:ext cx="1141200" cy="1615166"/>
            </a:xfrm>
            <a:prstGeom prst="rect">
              <a:avLst/>
            </a:prstGeom>
          </p:spPr>
        </p:pic>
        <p:pic>
          <p:nvPicPr>
            <p:cNvPr id="7" name="Picture 6" descr="Diagram&#10;&#10;Description automatically generated with medium confidence">
              <a:extLst>
                <a:ext uri="{FF2B5EF4-FFF2-40B4-BE49-F238E27FC236}">
                  <a16:creationId xmlns:a16="http://schemas.microsoft.com/office/drawing/2014/main" id="{00A676F9-A270-EEA5-3807-FD3911CD6BC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6956" y="1593850"/>
              <a:ext cx="1139599" cy="1612900"/>
            </a:xfrm>
            <a:prstGeom prst="rect">
              <a:avLst/>
            </a:prstGeom>
            <a:ln w="28575">
              <a:solidFill>
                <a:schemeClr val="accent1"/>
              </a:solidFill>
              <a:prstDash val="solid"/>
            </a:ln>
          </p:spPr>
        </p:pic>
        <p:pic>
          <p:nvPicPr>
            <p:cNvPr id="19" name="Picture 18" descr="Diagram&#10;&#10;Description automatically generated">
              <a:extLst>
                <a:ext uri="{FF2B5EF4-FFF2-40B4-BE49-F238E27FC236}">
                  <a16:creationId xmlns:a16="http://schemas.microsoft.com/office/drawing/2014/main" id="{70AE66A1-D936-A999-D279-4149BA79D20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19882" y="3214302"/>
              <a:ext cx="1141200" cy="1615166"/>
            </a:xfrm>
            <a:prstGeom prst="rect">
              <a:avLst/>
            </a:prstGeom>
          </p:spPr>
        </p:pic>
        <p:pic>
          <p:nvPicPr>
            <p:cNvPr id="21" name="Picture 20" descr="Diagram, engineering drawing&#10;&#10;Description automatically generated">
              <a:extLst>
                <a:ext uri="{FF2B5EF4-FFF2-40B4-BE49-F238E27FC236}">
                  <a16:creationId xmlns:a16="http://schemas.microsoft.com/office/drawing/2014/main" id="{C75096D7-E7C3-EDCB-49A5-FFC05A6FDAB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19882" y="1606619"/>
              <a:ext cx="1141200" cy="1615166"/>
            </a:xfrm>
            <a:prstGeom prst="rect">
              <a:avLst/>
            </a:prstGeom>
          </p:spPr>
        </p:pic>
        <p:pic>
          <p:nvPicPr>
            <p:cNvPr id="23" name="Picture 22" descr="Diagram, engineering drawing&#10;&#10;Description automatically generated">
              <a:extLst>
                <a:ext uri="{FF2B5EF4-FFF2-40B4-BE49-F238E27FC236}">
                  <a16:creationId xmlns:a16="http://schemas.microsoft.com/office/drawing/2014/main" id="{E64B898D-A6E5-727A-E5FB-0645263B673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27029" y="3229269"/>
              <a:ext cx="1141200" cy="1615166"/>
            </a:xfrm>
            <a:prstGeom prst="rect">
              <a:avLst/>
            </a:prstGeom>
          </p:spPr>
        </p:pic>
        <p:pic>
          <p:nvPicPr>
            <p:cNvPr id="25" name="Picture 24" descr="Diagram, engineering drawing&#10;&#10;Description automatically generated">
              <a:extLst>
                <a:ext uri="{FF2B5EF4-FFF2-40B4-BE49-F238E27FC236}">
                  <a16:creationId xmlns:a16="http://schemas.microsoft.com/office/drawing/2014/main" id="{1893E800-8BED-B85B-C03D-918E447D1A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87354" y="1606619"/>
              <a:ext cx="1141200" cy="1615166"/>
            </a:xfrm>
            <a:prstGeom prst="rect">
              <a:avLst/>
            </a:prstGeom>
          </p:spPr>
        </p:pic>
        <p:pic>
          <p:nvPicPr>
            <p:cNvPr id="29" name="Picture 28" descr="Diagram&#10;&#10;Description automatically generated">
              <a:extLst>
                <a:ext uri="{FF2B5EF4-FFF2-40B4-BE49-F238E27FC236}">
                  <a16:creationId xmlns:a16="http://schemas.microsoft.com/office/drawing/2014/main" id="{61EF5204-3011-204B-3DE2-2F51B36348F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64746" y="3187769"/>
              <a:ext cx="1141200" cy="1615166"/>
            </a:xfrm>
            <a:prstGeom prst="rect">
              <a:avLst/>
            </a:prstGeom>
          </p:spPr>
        </p:pic>
        <p:pic>
          <p:nvPicPr>
            <p:cNvPr id="31" name="Picture 30" descr="Diagram&#10;&#10;Description automatically generated">
              <a:extLst>
                <a:ext uri="{FF2B5EF4-FFF2-40B4-BE49-F238E27FC236}">
                  <a16:creationId xmlns:a16="http://schemas.microsoft.com/office/drawing/2014/main" id="{F089469F-1194-BF8C-1128-4706E72A23C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59481" y="1599136"/>
              <a:ext cx="1141200" cy="1615166"/>
            </a:xfrm>
            <a:prstGeom prst="rect">
              <a:avLst/>
            </a:prstGeom>
          </p:spPr>
        </p:pic>
        <p:pic>
          <p:nvPicPr>
            <p:cNvPr id="33" name="Picture 32" descr="Diagram&#10;&#10;Description automatically generated">
              <a:extLst>
                <a:ext uri="{FF2B5EF4-FFF2-40B4-BE49-F238E27FC236}">
                  <a16:creationId xmlns:a16="http://schemas.microsoft.com/office/drawing/2014/main" id="{54CFE2A5-6A0B-716F-FA53-A73F4A4D855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09609" y="3195526"/>
              <a:ext cx="1141200" cy="1615166"/>
            </a:xfrm>
            <a:prstGeom prst="rect">
              <a:avLst/>
            </a:prstGeom>
          </p:spPr>
        </p:pic>
        <p:pic>
          <p:nvPicPr>
            <p:cNvPr id="35" name="Picture 34" descr="Diagram, engineering drawing&#10;&#10;Description automatically generated">
              <a:extLst>
                <a:ext uri="{FF2B5EF4-FFF2-40B4-BE49-F238E27FC236}">
                  <a16:creationId xmlns:a16="http://schemas.microsoft.com/office/drawing/2014/main" id="{FD5BDDED-C8ED-9DF9-FCAE-48B72E00B1C4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99080" y="1599136"/>
              <a:ext cx="1141200" cy="1615166"/>
            </a:xfrm>
            <a:prstGeom prst="rect">
              <a:avLst/>
            </a:prstGeom>
          </p:spPr>
        </p:pic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DBDEF229-5CB9-3B2F-350D-99B3858C7FCD}"/>
                </a:ext>
              </a:extLst>
            </p:cNvPr>
            <p:cNvGrpSpPr/>
            <p:nvPr/>
          </p:nvGrpSpPr>
          <p:grpSpPr>
            <a:xfrm>
              <a:off x="3416663" y="1417865"/>
              <a:ext cx="369332" cy="3608354"/>
              <a:chOff x="3416663" y="1417865"/>
              <a:chExt cx="369332" cy="3608354"/>
            </a:xfrm>
          </p:grpSpPr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C0B1263-840B-1D39-DC3B-AB5F794971EA}"/>
                  </a:ext>
                </a:extLst>
              </p:cNvPr>
              <p:cNvSpPr txBox="1"/>
              <p:nvPr/>
            </p:nvSpPr>
            <p:spPr>
              <a:xfrm rot="18395724">
                <a:off x="2623768" y="2210760"/>
                <a:ext cx="19551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ZA" dirty="0">
                    <a:solidFill>
                      <a:schemeClr val="bg1">
                        <a:lumMod val="6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MISSING DATA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FA10264-80F7-4C0B-4E71-7A618218549F}"/>
                  </a:ext>
                </a:extLst>
              </p:cNvPr>
              <p:cNvSpPr txBox="1"/>
              <p:nvPr/>
            </p:nvSpPr>
            <p:spPr>
              <a:xfrm rot="18395724">
                <a:off x="2623768" y="3863993"/>
                <a:ext cx="19551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ZA" dirty="0">
                    <a:solidFill>
                      <a:schemeClr val="bg1">
                        <a:lumMod val="6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MISSING DATA</a:t>
                </a:r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EBEC2DA6-4DD4-2B7E-9211-2EFE46E82E4D}"/>
                </a:ext>
              </a:extLst>
            </p:cNvPr>
            <p:cNvGrpSpPr/>
            <p:nvPr/>
          </p:nvGrpSpPr>
          <p:grpSpPr>
            <a:xfrm>
              <a:off x="5724948" y="1417608"/>
              <a:ext cx="369332" cy="3608354"/>
              <a:chOff x="3416663" y="1417865"/>
              <a:chExt cx="369332" cy="3608354"/>
            </a:xfrm>
          </p:grpSpPr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3186FF0-BD5B-440B-8B5E-5F1515926B3F}"/>
                  </a:ext>
                </a:extLst>
              </p:cNvPr>
              <p:cNvSpPr txBox="1"/>
              <p:nvPr/>
            </p:nvSpPr>
            <p:spPr>
              <a:xfrm rot="18395724">
                <a:off x="2623768" y="2210760"/>
                <a:ext cx="19551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ZA" dirty="0">
                    <a:solidFill>
                      <a:schemeClr val="bg1">
                        <a:lumMod val="6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MISSING DATA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BB17A75E-842A-A0CD-7BFC-F09E454C6905}"/>
                  </a:ext>
                </a:extLst>
              </p:cNvPr>
              <p:cNvSpPr txBox="1"/>
              <p:nvPr/>
            </p:nvSpPr>
            <p:spPr>
              <a:xfrm rot="18395724">
                <a:off x="2623768" y="3863993"/>
                <a:ext cx="19551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ZA" dirty="0">
                    <a:solidFill>
                      <a:schemeClr val="bg1">
                        <a:lumMod val="6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MISSING DATA</a:t>
                </a:r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3E6860C1-85ED-17A3-3A7F-51DDFCA35A01}"/>
                </a:ext>
              </a:extLst>
            </p:cNvPr>
            <p:cNvGrpSpPr/>
            <p:nvPr/>
          </p:nvGrpSpPr>
          <p:grpSpPr>
            <a:xfrm>
              <a:off x="11414205" y="1417608"/>
              <a:ext cx="369332" cy="3608354"/>
              <a:chOff x="3416663" y="1417865"/>
              <a:chExt cx="369332" cy="3608354"/>
            </a:xfrm>
          </p:grpSpPr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1650E01F-226A-4B84-9881-A600CF356269}"/>
                  </a:ext>
                </a:extLst>
              </p:cNvPr>
              <p:cNvSpPr txBox="1"/>
              <p:nvPr/>
            </p:nvSpPr>
            <p:spPr>
              <a:xfrm rot="18395724">
                <a:off x="2623768" y="2210760"/>
                <a:ext cx="19551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ZA" dirty="0">
                    <a:solidFill>
                      <a:schemeClr val="bg1">
                        <a:lumMod val="6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MISSING DATA</a:t>
                </a: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7CC6272B-3DE9-92EB-8283-AF9A01C1FA4C}"/>
                  </a:ext>
                </a:extLst>
              </p:cNvPr>
              <p:cNvSpPr txBox="1"/>
              <p:nvPr/>
            </p:nvSpPr>
            <p:spPr>
              <a:xfrm rot="18395724">
                <a:off x="2623768" y="3863993"/>
                <a:ext cx="19551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ZA" dirty="0">
                    <a:solidFill>
                      <a:schemeClr val="bg1">
                        <a:lumMod val="6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MISSING DATA</a:t>
                </a:r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62BEFAE-C9D5-37B3-5C2B-90A2457304E1}"/>
              </a:ext>
            </a:extLst>
          </p:cNvPr>
          <p:cNvSpPr txBox="1"/>
          <p:nvPr/>
        </p:nvSpPr>
        <p:spPr>
          <a:xfrm>
            <a:off x="1" y="360120"/>
            <a:ext cx="12191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Data: Patient #5 Example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FAD379E-44B1-95BC-A64A-F461B5AF9F90}"/>
              </a:ext>
            </a:extLst>
          </p:cNvPr>
          <p:cNvCxnSpPr>
            <a:cxnSpLocks/>
          </p:cNvCxnSpPr>
          <p:nvPr/>
        </p:nvCxnSpPr>
        <p:spPr>
          <a:xfrm flipV="1">
            <a:off x="765355" y="1643292"/>
            <a:ext cx="877208" cy="564242"/>
          </a:xfrm>
          <a:prstGeom prst="line">
            <a:avLst/>
          </a:prstGeom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C8D56D3-1429-0A4D-4C01-14AD3DC9484F}"/>
              </a:ext>
            </a:extLst>
          </p:cNvPr>
          <p:cNvCxnSpPr>
            <a:cxnSpLocks/>
          </p:cNvCxnSpPr>
          <p:nvPr/>
        </p:nvCxnSpPr>
        <p:spPr>
          <a:xfrm>
            <a:off x="768557" y="3803719"/>
            <a:ext cx="870342" cy="2824851"/>
          </a:xfrm>
          <a:prstGeom prst="line">
            <a:avLst/>
          </a:prstGeom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55B16B9-9A9B-28BC-B075-D5786072AAF8}"/>
              </a:ext>
            </a:extLst>
          </p:cNvPr>
          <p:cNvCxnSpPr>
            <a:cxnSpLocks/>
          </p:cNvCxnSpPr>
          <p:nvPr/>
        </p:nvCxnSpPr>
        <p:spPr>
          <a:xfrm flipV="1">
            <a:off x="1988621" y="1657418"/>
            <a:ext cx="4725482" cy="575329"/>
          </a:xfrm>
          <a:prstGeom prst="line">
            <a:avLst/>
          </a:prstGeom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95EC0FC-C12E-347F-52C6-70218E158023}"/>
              </a:ext>
            </a:extLst>
          </p:cNvPr>
          <p:cNvCxnSpPr>
            <a:cxnSpLocks/>
          </p:cNvCxnSpPr>
          <p:nvPr/>
        </p:nvCxnSpPr>
        <p:spPr>
          <a:xfrm>
            <a:off x="1938399" y="3791757"/>
            <a:ext cx="4769354" cy="2809507"/>
          </a:xfrm>
          <a:prstGeom prst="line">
            <a:avLst/>
          </a:prstGeom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1687C73B-92A4-C885-C4B3-4525B088E427}"/>
              </a:ext>
            </a:extLst>
          </p:cNvPr>
          <p:cNvCxnSpPr>
            <a:cxnSpLocks/>
          </p:cNvCxnSpPr>
          <p:nvPr/>
        </p:nvCxnSpPr>
        <p:spPr>
          <a:xfrm flipV="1">
            <a:off x="2989244" y="1643292"/>
            <a:ext cx="7226984" cy="608197"/>
          </a:xfrm>
          <a:prstGeom prst="line">
            <a:avLst/>
          </a:prstGeom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B8CAB2EF-E407-0316-58E2-9F02A3748604}"/>
              </a:ext>
            </a:extLst>
          </p:cNvPr>
          <p:cNvCxnSpPr>
            <a:cxnSpLocks/>
          </p:cNvCxnSpPr>
          <p:nvPr/>
        </p:nvCxnSpPr>
        <p:spPr>
          <a:xfrm>
            <a:off x="2943877" y="3792495"/>
            <a:ext cx="7322424" cy="2836075"/>
          </a:xfrm>
          <a:prstGeom prst="line">
            <a:avLst/>
          </a:prstGeom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Group 54">
            <a:extLst>
              <a:ext uri="{FF2B5EF4-FFF2-40B4-BE49-F238E27FC236}">
                <a16:creationId xmlns:a16="http://schemas.microsoft.com/office/drawing/2014/main" id="{BECB11EB-B25A-DE2C-0F89-4C6C24958004}"/>
              </a:ext>
            </a:extLst>
          </p:cNvPr>
          <p:cNvGrpSpPr/>
          <p:nvPr/>
        </p:nvGrpSpPr>
        <p:grpSpPr>
          <a:xfrm>
            <a:off x="1642563" y="1162084"/>
            <a:ext cx="8573665" cy="5438047"/>
            <a:chOff x="1642563" y="1162084"/>
            <a:chExt cx="8573665" cy="5438047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5888139A-9AEF-C3FA-04E1-E9602CEA3105}"/>
                </a:ext>
              </a:extLst>
            </p:cNvPr>
            <p:cNvGrpSpPr/>
            <p:nvPr/>
          </p:nvGrpSpPr>
          <p:grpSpPr>
            <a:xfrm>
              <a:off x="1642563" y="1671731"/>
              <a:ext cx="8573665" cy="4928400"/>
              <a:chOff x="1767499" y="1671731"/>
              <a:chExt cx="8573665" cy="4928400"/>
            </a:xfrm>
          </p:grpSpPr>
          <p:pic>
            <p:nvPicPr>
              <p:cNvPr id="3" name="Picture 2" descr="Diagram&#10;&#10;Description automatically generated with medium confidence">
                <a:extLst>
                  <a:ext uri="{FF2B5EF4-FFF2-40B4-BE49-F238E27FC236}">
                    <a16:creationId xmlns:a16="http://schemas.microsoft.com/office/drawing/2014/main" id="{6FC6565C-E33C-0982-C9BC-95CA3C875C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67499" y="1672527"/>
                <a:ext cx="3481612" cy="4927604"/>
              </a:xfrm>
              <a:prstGeom prst="rect">
                <a:avLst/>
              </a:prstGeom>
              <a:ln w="28575">
                <a:solidFill>
                  <a:schemeClr val="accent1"/>
                </a:solidFill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pic>
            <p:nvPicPr>
              <p:cNvPr id="6" name="Picture 5" descr="Diagram, engineering drawing&#10;&#10;Description automatically generated">
                <a:extLst>
                  <a:ext uri="{FF2B5EF4-FFF2-40B4-BE49-F238E27FC236}">
                    <a16:creationId xmlns:a16="http://schemas.microsoft.com/office/drawing/2014/main" id="{6A2467BB-CF91-5905-B211-58215C0A85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58989" y="1671731"/>
                <a:ext cx="3482175" cy="4928400"/>
              </a:xfrm>
              <a:prstGeom prst="rect">
                <a:avLst/>
              </a:prstGeom>
              <a:ln w="28575">
                <a:solidFill>
                  <a:schemeClr val="accent1"/>
                </a:solidFill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8567DF7-02CA-B74B-5C6D-696C758CE5E7}"/>
                </a:ext>
              </a:extLst>
            </p:cNvPr>
            <p:cNvSpPr txBox="1"/>
            <p:nvPr/>
          </p:nvSpPr>
          <p:spPr>
            <a:xfrm>
              <a:off x="2054544" y="1162084"/>
              <a:ext cx="2657651" cy="36933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9606D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ZA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BEFORE TREATMENT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B4EBBE67-4DB0-DDF3-1645-E76F13FE7364}"/>
                </a:ext>
              </a:extLst>
            </p:cNvPr>
            <p:cNvSpPr txBox="1"/>
            <p:nvPr/>
          </p:nvSpPr>
          <p:spPr>
            <a:xfrm>
              <a:off x="7229671" y="1162084"/>
              <a:ext cx="2490938" cy="36933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9606D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ZA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AFTER TREATMENT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92841792"/>
      </p:ext>
    </p:extLst>
  </p:cSld>
  <p:clrMapOvr>
    <a:masterClrMapping/>
  </p:clrMapOvr>
</p:sld>
</file>

<file path=ppt/theme/theme1.xml><?xml version="1.0" encoding="utf-8"?>
<a:theme xmlns:a="http://schemas.openxmlformats.org/drawingml/2006/main" name="85420-Free Multipurpose PowerPoint Template">
  <a:themeElements>
    <a:clrScheme name="bu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9606D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1171</TotalTime>
  <Words>2532</Words>
  <Application>Microsoft Office PowerPoint</Application>
  <PresentationFormat>Widescreen</PresentationFormat>
  <Paragraphs>846</Paragraphs>
  <Slides>53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62" baseType="lpstr">
      <vt:lpstr>Arial</vt:lpstr>
      <vt:lpstr>Calibri</vt:lpstr>
      <vt:lpstr>Calibri Light</vt:lpstr>
      <vt:lpstr>Cambria Math</vt:lpstr>
      <vt:lpstr>Georgia</vt:lpstr>
      <vt:lpstr>Georgia Pro Light</vt:lpstr>
      <vt:lpstr>Times New Roman</vt:lpstr>
      <vt:lpstr>Wingdings</vt:lpstr>
      <vt:lpstr>85420-Free Multipurpose PowerPoint Template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Robyn Gebbie;Jesse van der Merwe</dc:creator>
  <cp:lastModifiedBy>Jesse van der Merwe</cp:lastModifiedBy>
  <cp:revision>1</cp:revision>
  <dcterms:created xsi:type="dcterms:W3CDTF">2022-11-16T10:36:38Z</dcterms:created>
  <dcterms:modified xsi:type="dcterms:W3CDTF">2022-11-18T17:39:59Z</dcterms:modified>
</cp:coreProperties>
</file>